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1234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844A47-49FB-4AF3-A121-EBD1CC1918C8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53A8ABA-653F-496D-A92F-8D73D40137BB}">
      <dgm:prSet/>
      <dgm:spPr/>
      <dgm:t>
        <a:bodyPr/>
        <a:lstStyle/>
        <a:p>
          <a:r>
            <a:rPr lang="en-US" dirty="0"/>
            <a:t>Plan and coordinate technology projects</a:t>
          </a:r>
        </a:p>
      </dgm:t>
    </dgm:pt>
    <dgm:pt modelId="{52E3C435-9301-45F2-8F48-AD600D354393}" type="parTrans" cxnId="{8780335A-8FD4-4DF6-9775-C4B6091E9982}">
      <dgm:prSet/>
      <dgm:spPr/>
      <dgm:t>
        <a:bodyPr/>
        <a:lstStyle/>
        <a:p>
          <a:endParaRPr lang="en-US"/>
        </a:p>
      </dgm:t>
    </dgm:pt>
    <dgm:pt modelId="{89B1CE11-6DE2-4FC4-8338-B8091F5DB843}" type="sibTrans" cxnId="{8780335A-8FD4-4DF6-9775-C4B6091E9982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F108C98-D557-4A4E-B30C-E2B4536D596B}">
      <dgm:prSet/>
      <dgm:spPr/>
      <dgm:t>
        <a:bodyPr/>
        <a:lstStyle/>
        <a:p>
          <a:r>
            <a:rPr lang="en-US"/>
            <a:t>Work with technicians, clients, and leadership</a:t>
          </a:r>
        </a:p>
      </dgm:t>
    </dgm:pt>
    <dgm:pt modelId="{AD56E1FB-E6AC-4531-8EB8-6DE9C173D4DA}" type="parTrans" cxnId="{0FA6EDC2-74EA-4A7B-BFB1-9EDED9F4099A}">
      <dgm:prSet/>
      <dgm:spPr/>
      <dgm:t>
        <a:bodyPr/>
        <a:lstStyle/>
        <a:p>
          <a:endParaRPr lang="en-US"/>
        </a:p>
      </dgm:t>
    </dgm:pt>
    <dgm:pt modelId="{4E0ECE08-0A20-4706-9B8A-DD931441B754}" type="sibTrans" cxnId="{0FA6EDC2-74EA-4A7B-BFB1-9EDED9F4099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51C33394-4044-4594-9DBD-E7883E15E1CD}">
      <dgm:prSet/>
      <dgm:spPr/>
      <dgm:t>
        <a:bodyPr/>
        <a:lstStyle/>
        <a:p>
          <a:r>
            <a:rPr lang="en-US"/>
            <a:t>Ensure successful delivery of IT solutions</a:t>
          </a:r>
        </a:p>
      </dgm:t>
    </dgm:pt>
    <dgm:pt modelId="{52AD3CA7-C6B0-4125-8C2A-7C474FEF3C38}" type="parTrans" cxnId="{F726B9D4-0637-46A7-BBB9-F4D093931695}">
      <dgm:prSet/>
      <dgm:spPr/>
      <dgm:t>
        <a:bodyPr/>
        <a:lstStyle/>
        <a:p>
          <a:endParaRPr lang="en-US"/>
        </a:p>
      </dgm:t>
    </dgm:pt>
    <dgm:pt modelId="{D1BCE0C3-1453-4589-9C3A-47A1DD02FEF1}" type="sibTrans" cxnId="{F726B9D4-0637-46A7-BBB9-F4D09393169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AACDEB08-4ED0-450C-AB6F-80EEF9541C7C}">
      <dgm:prSet/>
      <dgm:spPr/>
      <dgm:t>
        <a:bodyPr/>
        <a:lstStyle/>
        <a:p>
          <a:r>
            <a:rPr lang="en-US"/>
            <a:t>Communicate goals, expectations, and timelines</a:t>
          </a:r>
        </a:p>
      </dgm:t>
    </dgm:pt>
    <dgm:pt modelId="{4C263027-8EFA-45BC-B69A-9391794DD9F8}" type="parTrans" cxnId="{FDFA5F88-CD26-43F5-9B75-C88CE42D510A}">
      <dgm:prSet/>
      <dgm:spPr/>
      <dgm:t>
        <a:bodyPr/>
        <a:lstStyle/>
        <a:p>
          <a:endParaRPr lang="en-US"/>
        </a:p>
      </dgm:t>
    </dgm:pt>
    <dgm:pt modelId="{3C87BC40-9271-40C0-B608-3636F25246C1}" type="sibTrans" cxnId="{FDFA5F88-CD26-43F5-9B75-C88CE42D510A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EDA14CE5-33EA-43BB-B3B9-5D067E6F7F12}" type="pres">
      <dgm:prSet presAssocID="{CD844A47-49FB-4AF3-A121-EBD1CC1918C8}" presName="Name0" presStyleCnt="0">
        <dgm:presLayoutVars>
          <dgm:animLvl val="lvl"/>
          <dgm:resizeHandles val="exact"/>
        </dgm:presLayoutVars>
      </dgm:prSet>
      <dgm:spPr/>
    </dgm:pt>
    <dgm:pt modelId="{8F66FD4A-95BB-4723-91E2-44070323C716}" type="pres">
      <dgm:prSet presAssocID="{753A8ABA-653F-496D-A92F-8D73D40137BB}" presName="compositeNode" presStyleCnt="0">
        <dgm:presLayoutVars>
          <dgm:bulletEnabled val="1"/>
        </dgm:presLayoutVars>
      </dgm:prSet>
      <dgm:spPr/>
    </dgm:pt>
    <dgm:pt modelId="{E8CFD66E-1FF1-4773-90FC-4C3EB49703B2}" type="pres">
      <dgm:prSet presAssocID="{753A8ABA-653F-496D-A92F-8D73D40137BB}" presName="bgRect" presStyleLbl="bgAccFollowNode1" presStyleIdx="0" presStyleCnt="4"/>
      <dgm:spPr/>
    </dgm:pt>
    <dgm:pt modelId="{7C1E09F5-13E5-4925-AC2F-2BAE2C39F12B}" type="pres">
      <dgm:prSet presAssocID="{89B1CE11-6DE2-4FC4-8338-B8091F5DB843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1702DF3D-1C53-4FA9-A908-36156BF8B55D}" type="pres">
      <dgm:prSet presAssocID="{753A8ABA-653F-496D-A92F-8D73D40137BB}" presName="bottomLine" presStyleLbl="alignNode1" presStyleIdx="1" presStyleCnt="8">
        <dgm:presLayoutVars/>
      </dgm:prSet>
      <dgm:spPr/>
    </dgm:pt>
    <dgm:pt modelId="{18BC3879-00BA-4E52-A8C2-21AC3BF4E4BD}" type="pres">
      <dgm:prSet presAssocID="{753A8ABA-653F-496D-A92F-8D73D40137BB}" presName="nodeText" presStyleLbl="bgAccFollowNode1" presStyleIdx="0" presStyleCnt="4">
        <dgm:presLayoutVars>
          <dgm:bulletEnabled val="1"/>
        </dgm:presLayoutVars>
      </dgm:prSet>
      <dgm:spPr/>
    </dgm:pt>
    <dgm:pt modelId="{DAAD382F-666A-4EC6-A624-511B7BD7CD32}" type="pres">
      <dgm:prSet presAssocID="{89B1CE11-6DE2-4FC4-8338-B8091F5DB843}" presName="sibTrans" presStyleCnt="0"/>
      <dgm:spPr/>
    </dgm:pt>
    <dgm:pt modelId="{BC3D0308-751B-4504-8312-788116AAB02F}" type="pres">
      <dgm:prSet presAssocID="{DF108C98-D557-4A4E-B30C-E2B4536D596B}" presName="compositeNode" presStyleCnt="0">
        <dgm:presLayoutVars>
          <dgm:bulletEnabled val="1"/>
        </dgm:presLayoutVars>
      </dgm:prSet>
      <dgm:spPr/>
    </dgm:pt>
    <dgm:pt modelId="{B9B88102-EACF-4340-AB8A-4132028E636F}" type="pres">
      <dgm:prSet presAssocID="{DF108C98-D557-4A4E-B30C-E2B4536D596B}" presName="bgRect" presStyleLbl="bgAccFollowNode1" presStyleIdx="1" presStyleCnt="4"/>
      <dgm:spPr/>
    </dgm:pt>
    <dgm:pt modelId="{BF4C2F91-D99F-4AD6-879E-DAC32E4BF060}" type="pres">
      <dgm:prSet presAssocID="{4E0ECE08-0A20-4706-9B8A-DD931441B754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CD43FC8F-FBFE-4378-AB27-86A03979DCA1}" type="pres">
      <dgm:prSet presAssocID="{DF108C98-D557-4A4E-B30C-E2B4536D596B}" presName="bottomLine" presStyleLbl="alignNode1" presStyleIdx="3" presStyleCnt="8">
        <dgm:presLayoutVars/>
      </dgm:prSet>
      <dgm:spPr/>
    </dgm:pt>
    <dgm:pt modelId="{6D6D5B45-C630-4B2E-AC1D-8FB2CC3AFB10}" type="pres">
      <dgm:prSet presAssocID="{DF108C98-D557-4A4E-B30C-E2B4536D596B}" presName="nodeText" presStyleLbl="bgAccFollowNode1" presStyleIdx="1" presStyleCnt="4">
        <dgm:presLayoutVars>
          <dgm:bulletEnabled val="1"/>
        </dgm:presLayoutVars>
      </dgm:prSet>
      <dgm:spPr/>
    </dgm:pt>
    <dgm:pt modelId="{8FF77A38-038C-4CD4-8262-BE8CCF4EA5A1}" type="pres">
      <dgm:prSet presAssocID="{4E0ECE08-0A20-4706-9B8A-DD931441B754}" presName="sibTrans" presStyleCnt="0"/>
      <dgm:spPr/>
    </dgm:pt>
    <dgm:pt modelId="{04BC0B10-F402-4FCB-B069-4F907953DAED}" type="pres">
      <dgm:prSet presAssocID="{51C33394-4044-4594-9DBD-E7883E15E1CD}" presName="compositeNode" presStyleCnt="0">
        <dgm:presLayoutVars>
          <dgm:bulletEnabled val="1"/>
        </dgm:presLayoutVars>
      </dgm:prSet>
      <dgm:spPr/>
    </dgm:pt>
    <dgm:pt modelId="{31C88B13-ED2B-4899-AE9D-AF3336981940}" type="pres">
      <dgm:prSet presAssocID="{51C33394-4044-4594-9DBD-E7883E15E1CD}" presName="bgRect" presStyleLbl="bgAccFollowNode1" presStyleIdx="2" presStyleCnt="4"/>
      <dgm:spPr/>
    </dgm:pt>
    <dgm:pt modelId="{CF49E552-B33D-44A0-876F-E0B219A5AD38}" type="pres">
      <dgm:prSet presAssocID="{D1BCE0C3-1453-4589-9C3A-47A1DD02FEF1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E3EA9ED8-39F9-4ABA-8425-27DD93BCD2F4}" type="pres">
      <dgm:prSet presAssocID="{51C33394-4044-4594-9DBD-E7883E15E1CD}" presName="bottomLine" presStyleLbl="alignNode1" presStyleIdx="5" presStyleCnt="8">
        <dgm:presLayoutVars/>
      </dgm:prSet>
      <dgm:spPr/>
    </dgm:pt>
    <dgm:pt modelId="{473C4E23-1D40-4000-AD94-FE7CBFDD89E7}" type="pres">
      <dgm:prSet presAssocID="{51C33394-4044-4594-9DBD-E7883E15E1CD}" presName="nodeText" presStyleLbl="bgAccFollowNode1" presStyleIdx="2" presStyleCnt="4">
        <dgm:presLayoutVars>
          <dgm:bulletEnabled val="1"/>
        </dgm:presLayoutVars>
      </dgm:prSet>
      <dgm:spPr/>
    </dgm:pt>
    <dgm:pt modelId="{08782A84-C42D-4F84-ABCF-80C497265315}" type="pres">
      <dgm:prSet presAssocID="{D1BCE0C3-1453-4589-9C3A-47A1DD02FEF1}" presName="sibTrans" presStyleCnt="0"/>
      <dgm:spPr/>
    </dgm:pt>
    <dgm:pt modelId="{2F4FBAD9-1083-49A5-AA2D-8E5192DCD7CE}" type="pres">
      <dgm:prSet presAssocID="{AACDEB08-4ED0-450C-AB6F-80EEF9541C7C}" presName="compositeNode" presStyleCnt="0">
        <dgm:presLayoutVars>
          <dgm:bulletEnabled val="1"/>
        </dgm:presLayoutVars>
      </dgm:prSet>
      <dgm:spPr/>
    </dgm:pt>
    <dgm:pt modelId="{663B7150-D53F-4167-976F-7192574BFADF}" type="pres">
      <dgm:prSet presAssocID="{AACDEB08-4ED0-450C-AB6F-80EEF9541C7C}" presName="bgRect" presStyleLbl="bgAccFollowNode1" presStyleIdx="3" presStyleCnt="4"/>
      <dgm:spPr/>
    </dgm:pt>
    <dgm:pt modelId="{BCE386A8-AC7F-4A15-9D54-E03F4AF777E2}" type="pres">
      <dgm:prSet presAssocID="{3C87BC40-9271-40C0-B608-3636F25246C1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B5B46B6A-C18E-45F2-871F-4997304B938A}" type="pres">
      <dgm:prSet presAssocID="{AACDEB08-4ED0-450C-AB6F-80EEF9541C7C}" presName="bottomLine" presStyleLbl="alignNode1" presStyleIdx="7" presStyleCnt="8">
        <dgm:presLayoutVars/>
      </dgm:prSet>
      <dgm:spPr/>
    </dgm:pt>
    <dgm:pt modelId="{1288EC4F-63EB-4ED9-AE82-DECB48F8F225}" type="pres">
      <dgm:prSet presAssocID="{AACDEB08-4ED0-450C-AB6F-80EEF9541C7C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9926551F-D767-4E95-AB6D-235852F456A6}" type="presOf" srcId="{DF108C98-D557-4A4E-B30C-E2B4536D596B}" destId="{B9B88102-EACF-4340-AB8A-4132028E636F}" srcOrd="0" destOrd="0" presId="urn:microsoft.com/office/officeart/2016/7/layout/BasicLinearProcessNumbered"/>
    <dgm:cxn modelId="{40AA222D-4844-4D44-ABC5-AB0B24836453}" type="presOf" srcId="{51C33394-4044-4594-9DBD-E7883E15E1CD}" destId="{473C4E23-1D40-4000-AD94-FE7CBFDD89E7}" srcOrd="1" destOrd="0" presId="urn:microsoft.com/office/officeart/2016/7/layout/BasicLinearProcessNumbered"/>
    <dgm:cxn modelId="{A5514236-9D61-4555-8C0A-1D8C0DCE750E}" type="presOf" srcId="{89B1CE11-6DE2-4FC4-8338-B8091F5DB843}" destId="{7C1E09F5-13E5-4925-AC2F-2BAE2C39F12B}" srcOrd="0" destOrd="0" presId="urn:microsoft.com/office/officeart/2016/7/layout/BasicLinearProcessNumbered"/>
    <dgm:cxn modelId="{9B5EF75E-BEE8-4AE2-B810-572DFFA9C612}" type="presOf" srcId="{DF108C98-D557-4A4E-B30C-E2B4536D596B}" destId="{6D6D5B45-C630-4B2E-AC1D-8FB2CC3AFB10}" srcOrd="1" destOrd="0" presId="urn:microsoft.com/office/officeart/2016/7/layout/BasicLinearProcessNumbered"/>
    <dgm:cxn modelId="{74720843-EF8B-4BCB-A5EC-388B745D2925}" type="presOf" srcId="{753A8ABA-653F-496D-A92F-8D73D40137BB}" destId="{E8CFD66E-1FF1-4773-90FC-4C3EB49703B2}" srcOrd="0" destOrd="0" presId="urn:microsoft.com/office/officeart/2016/7/layout/BasicLinearProcessNumbered"/>
    <dgm:cxn modelId="{31A37764-A908-4227-A410-EB1732F3736F}" type="presOf" srcId="{AACDEB08-4ED0-450C-AB6F-80EEF9541C7C}" destId="{663B7150-D53F-4167-976F-7192574BFADF}" srcOrd="0" destOrd="0" presId="urn:microsoft.com/office/officeart/2016/7/layout/BasicLinearProcessNumbered"/>
    <dgm:cxn modelId="{201E924C-5E37-49DA-AFD6-DE59FA7066EC}" type="presOf" srcId="{3C87BC40-9271-40C0-B608-3636F25246C1}" destId="{BCE386A8-AC7F-4A15-9D54-E03F4AF777E2}" srcOrd="0" destOrd="0" presId="urn:microsoft.com/office/officeart/2016/7/layout/BasicLinearProcessNumbered"/>
    <dgm:cxn modelId="{C0DFC659-8422-4F83-984F-E34992E8E9E4}" type="presOf" srcId="{D1BCE0C3-1453-4589-9C3A-47A1DD02FEF1}" destId="{CF49E552-B33D-44A0-876F-E0B219A5AD38}" srcOrd="0" destOrd="0" presId="urn:microsoft.com/office/officeart/2016/7/layout/BasicLinearProcessNumbered"/>
    <dgm:cxn modelId="{8780335A-8FD4-4DF6-9775-C4B6091E9982}" srcId="{CD844A47-49FB-4AF3-A121-EBD1CC1918C8}" destId="{753A8ABA-653F-496D-A92F-8D73D40137BB}" srcOrd="0" destOrd="0" parTransId="{52E3C435-9301-45F2-8F48-AD600D354393}" sibTransId="{89B1CE11-6DE2-4FC4-8338-B8091F5DB843}"/>
    <dgm:cxn modelId="{FDFA5F88-CD26-43F5-9B75-C88CE42D510A}" srcId="{CD844A47-49FB-4AF3-A121-EBD1CC1918C8}" destId="{AACDEB08-4ED0-450C-AB6F-80EEF9541C7C}" srcOrd="3" destOrd="0" parTransId="{4C263027-8EFA-45BC-B69A-9391794DD9F8}" sibTransId="{3C87BC40-9271-40C0-B608-3636F25246C1}"/>
    <dgm:cxn modelId="{1623B29E-D606-4287-B1C3-59FF617CA9A1}" type="presOf" srcId="{4E0ECE08-0A20-4706-9B8A-DD931441B754}" destId="{BF4C2F91-D99F-4AD6-879E-DAC32E4BF060}" srcOrd="0" destOrd="0" presId="urn:microsoft.com/office/officeart/2016/7/layout/BasicLinearProcessNumbered"/>
    <dgm:cxn modelId="{87A664AC-5D1F-491E-A099-EAE2B026597F}" type="presOf" srcId="{753A8ABA-653F-496D-A92F-8D73D40137BB}" destId="{18BC3879-00BA-4E52-A8C2-21AC3BF4E4BD}" srcOrd="1" destOrd="0" presId="urn:microsoft.com/office/officeart/2016/7/layout/BasicLinearProcessNumbered"/>
    <dgm:cxn modelId="{B21FF5B0-6C67-4FAE-9ADE-660E84D028DF}" type="presOf" srcId="{CD844A47-49FB-4AF3-A121-EBD1CC1918C8}" destId="{EDA14CE5-33EA-43BB-B3B9-5D067E6F7F12}" srcOrd="0" destOrd="0" presId="urn:microsoft.com/office/officeart/2016/7/layout/BasicLinearProcessNumbered"/>
    <dgm:cxn modelId="{4DAA61BE-850B-4E81-8C4A-7B909642FC57}" type="presOf" srcId="{AACDEB08-4ED0-450C-AB6F-80EEF9541C7C}" destId="{1288EC4F-63EB-4ED9-AE82-DECB48F8F225}" srcOrd="1" destOrd="0" presId="urn:microsoft.com/office/officeart/2016/7/layout/BasicLinearProcessNumbered"/>
    <dgm:cxn modelId="{0FA6EDC2-74EA-4A7B-BFB1-9EDED9F4099A}" srcId="{CD844A47-49FB-4AF3-A121-EBD1CC1918C8}" destId="{DF108C98-D557-4A4E-B30C-E2B4536D596B}" srcOrd="1" destOrd="0" parTransId="{AD56E1FB-E6AC-4531-8EB8-6DE9C173D4DA}" sibTransId="{4E0ECE08-0A20-4706-9B8A-DD931441B754}"/>
    <dgm:cxn modelId="{F726B9D4-0637-46A7-BBB9-F4D093931695}" srcId="{CD844A47-49FB-4AF3-A121-EBD1CC1918C8}" destId="{51C33394-4044-4594-9DBD-E7883E15E1CD}" srcOrd="2" destOrd="0" parTransId="{52AD3CA7-C6B0-4125-8C2A-7C474FEF3C38}" sibTransId="{D1BCE0C3-1453-4589-9C3A-47A1DD02FEF1}"/>
    <dgm:cxn modelId="{60E467DF-7320-46FF-80F9-85A949DF1A58}" type="presOf" srcId="{51C33394-4044-4594-9DBD-E7883E15E1CD}" destId="{31C88B13-ED2B-4899-AE9D-AF3336981940}" srcOrd="0" destOrd="0" presId="urn:microsoft.com/office/officeart/2016/7/layout/BasicLinearProcessNumbered"/>
    <dgm:cxn modelId="{ADCB9D5A-F869-4490-B7CC-14302C59DD0A}" type="presParOf" srcId="{EDA14CE5-33EA-43BB-B3B9-5D067E6F7F12}" destId="{8F66FD4A-95BB-4723-91E2-44070323C716}" srcOrd="0" destOrd="0" presId="urn:microsoft.com/office/officeart/2016/7/layout/BasicLinearProcessNumbered"/>
    <dgm:cxn modelId="{F2E25FBF-02B7-4CAD-9AFF-8A53EB5C86A1}" type="presParOf" srcId="{8F66FD4A-95BB-4723-91E2-44070323C716}" destId="{E8CFD66E-1FF1-4773-90FC-4C3EB49703B2}" srcOrd="0" destOrd="0" presId="urn:microsoft.com/office/officeart/2016/7/layout/BasicLinearProcessNumbered"/>
    <dgm:cxn modelId="{FE5EB82E-EE1B-4EE9-B188-AF51202FCA4C}" type="presParOf" srcId="{8F66FD4A-95BB-4723-91E2-44070323C716}" destId="{7C1E09F5-13E5-4925-AC2F-2BAE2C39F12B}" srcOrd="1" destOrd="0" presId="urn:microsoft.com/office/officeart/2016/7/layout/BasicLinearProcessNumbered"/>
    <dgm:cxn modelId="{03890BD4-45C0-42A7-8E41-5F6ADC520438}" type="presParOf" srcId="{8F66FD4A-95BB-4723-91E2-44070323C716}" destId="{1702DF3D-1C53-4FA9-A908-36156BF8B55D}" srcOrd="2" destOrd="0" presId="urn:microsoft.com/office/officeart/2016/7/layout/BasicLinearProcessNumbered"/>
    <dgm:cxn modelId="{E2265030-77B3-4D9F-9E08-756B47BEB2D1}" type="presParOf" srcId="{8F66FD4A-95BB-4723-91E2-44070323C716}" destId="{18BC3879-00BA-4E52-A8C2-21AC3BF4E4BD}" srcOrd="3" destOrd="0" presId="urn:microsoft.com/office/officeart/2016/7/layout/BasicLinearProcessNumbered"/>
    <dgm:cxn modelId="{B424755C-05EA-4C86-BAFE-57AE961A951F}" type="presParOf" srcId="{EDA14CE5-33EA-43BB-B3B9-5D067E6F7F12}" destId="{DAAD382F-666A-4EC6-A624-511B7BD7CD32}" srcOrd="1" destOrd="0" presId="urn:microsoft.com/office/officeart/2016/7/layout/BasicLinearProcessNumbered"/>
    <dgm:cxn modelId="{1F6EC57C-BBF2-48F5-8B77-98C3C9CBD570}" type="presParOf" srcId="{EDA14CE5-33EA-43BB-B3B9-5D067E6F7F12}" destId="{BC3D0308-751B-4504-8312-788116AAB02F}" srcOrd="2" destOrd="0" presId="urn:microsoft.com/office/officeart/2016/7/layout/BasicLinearProcessNumbered"/>
    <dgm:cxn modelId="{68CE9B6F-66F2-443C-8E56-81C77E5E5291}" type="presParOf" srcId="{BC3D0308-751B-4504-8312-788116AAB02F}" destId="{B9B88102-EACF-4340-AB8A-4132028E636F}" srcOrd="0" destOrd="0" presId="urn:microsoft.com/office/officeart/2016/7/layout/BasicLinearProcessNumbered"/>
    <dgm:cxn modelId="{4B40CD27-5197-40BB-B13C-3970F50DB91C}" type="presParOf" srcId="{BC3D0308-751B-4504-8312-788116AAB02F}" destId="{BF4C2F91-D99F-4AD6-879E-DAC32E4BF060}" srcOrd="1" destOrd="0" presId="urn:microsoft.com/office/officeart/2016/7/layout/BasicLinearProcessNumbered"/>
    <dgm:cxn modelId="{8C7A1999-0686-4774-BE97-A283D40F9899}" type="presParOf" srcId="{BC3D0308-751B-4504-8312-788116AAB02F}" destId="{CD43FC8F-FBFE-4378-AB27-86A03979DCA1}" srcOrd="2" destOrd="0" presId="urn:microsoft.com/office/officeart/2016/7/layout/BasicLinearProcessNumbered"/>
    <dgm:cxn modelId="{26C79EB5-3327-4586-B666-7D8D11BD2FE9}" type="presParOf" srcId="{BC3D0308-751B-4504-8312-788116AAB02F}" destId="{6D6D5B45-C630-4B2E-AC1D-8FB2CC3AFB10}" srcOrd="3" destOrd="0" presId="urn:microsoft.com/office/officeart/2016/7/layout/BasicLinearProcessNumbered"/>
    <dgm:cxn modelId="{D64174AC-0A6E-4036-9A98-34E9C7BB2ADB}" type="presParOf" srcId="{EDA14CE5-33EA-43BB-B3B9-5D067E6F7F12}" destId="{8FF77A38-038C-4CD4-8262-BE8CCF4EA5A1}" srcOrd="3" destOrd="0" presId="urn:microsoft.com/office/officeart/2016/7/layout/BasicLinearProcessNumbered"/>
    <dgm:cxn modelId="{9603BF19-635F-48E4-A7B4-A052DF5CC85B}" type="presParOf" srcId="{EDA14CE5-33EA-43BB-B3B9-5D067E6F7F12}" destId="{04BC0B10-F402-4FCB-B069-4F907953DAED}" srcOrd="4" destOrd="0" presId="urn:microsoft.com/office/officeart/2016/7/layout/BasicLinearProcessNumbered"/>
    <dgm:cxn modelId="{55A7C119-E74C-4C8A-9590-337E21EDE30D}" type="presParOf" srcId="{04BC0B10-F402-4FCB-B069-4F907953DAED}" destId="{31C88B13-ED2B-4899-AE9D-AF3336981940}" srcOrd="0" destOrd="0" presId="urn:microsoft.com/office/officeart/2016/7/layout/BasicLinearProcessNumbered"/>
    <dgm:cxn modelId="{FAED9B22-2A22-4848-A0FC-666699BD08B1}" type="presParOf" srcId="{04BC0B10-F402-4FCB-B069-4F907953DAED}" destId="{CF49E552-B33D-44A0-876F-E0B219A5AD38}" srcOrd="1" destOrd="0" presId="urn:microsoft.com/office/officeart/2016/7/layout/BasicLinearProcessNumbered"/>
    <dgm:cxn modelId="{F85FB63E-B1AB-45B9-BC11-9C47B6A86EB0}" type="presParOf" srcId="{04BC0B10-F402-4FCB-B069-4F907953DAED}" destId="{E3EA9ED8-39F9-4ABA-8425-27DD93BCD2F4}" srcOrd="2" destOrd="0" presId="urn:microsoft.com/office/officeart/2016/7/layout/BasicLinearProcessNumbered"/>
    <dgm:cxn modelId="{86BEC6B5-10FB-4828-AAA4-8F13B9B60659}" type="presParOf" srcId="{04BC0B10-F402-4FCB-B069-4F907953DAED}" destId="{473C4E23-1D40-4000-AD94-FE7CBFDD89E7}" srcOrd="3" destOrd="0" presId="urn:microsoft.com/office/officeart/2016/7/layout/BasicLinearProcessNumbered"/>
    <dgm:cxn modelId="{19B837EA-274E-459F-B13C-AA8612D7CA1B}" type="presParOf" srcId="{EDA14CE5-33EA-43BB-B3B9-5D067E6F7F12}" destId="{08782A84-C42D-4F84-ABCF-80C497265315}" srcOrd="5" destOrd="0" presId="urn:microsoft.com/office/officeart/2016/7/layout/BasicLinearProcessNumbered"/>
    <dgm:cxn modelId="{1ADCAE50-8EE0-416E-823F-9652A588ABCE}" type="presParOf" srcId="{EDA14CE5-33EA-43BB-B3B9-5D067E6F7F12}" destId="{2F4FBAD9-1083-49A5-AA2D-8E5192DCD7CE}" srcOrd="6" destOrd="0" presId="urn:microsoft.com/office/officeart/2016/7/layout/BasicLinearProcessNumbered"/>
    <dgm:cxn modelId="{288D5BDE-B181-45E0-8C94-9ED4291F212D}" type="presParOf" srcId="{2F4FBAD9-1083-49A5-AA2D-8E5192DCD7CE}" destId="{663B7150-D53F-4167-976F-7192574BFADF}" srcOrd="0" destOrd="0" presId="urn:microsoft.com/office/officeart/2016/7/layout/BasicLinearProcessNumbered"/>
    <dgm:cxn modelId="{D632DA09-534A-4FDF-AAC1-DF98151D8A15}" type="presParOf" srcId="{2F4FBAD9-1083-49A5-AA2D-8E5192DCD7CE}" destId="{BCE386A8-AC7F-4A15-9D54-E03F4AF777E2}" srcOrd="1" destOrd="0" presId="urn:microsoft.com/office/officeart/2016/7/layout/BasicLinearProcessNumbered"/>
    <dgm:cxn modelId="{74484CC0-ADC8-4259-BE59-55969C06501A}" type="presParOf" srcId="{2F4FBAD9-1083-49A5-AA2D-8E5192DCD7CE}" destId="{B5B46B6A-C18E-45F2-871F-4997304B938A}" srcOrd="2" destOrd="0" presId="urn:microsoft.com/office/officeart/2016/7/layout/BasicLinearProcessNumbered"/>
    <dgm:cxn modelId="{FE296437-797D-4EC7-9E3A-29454B8ED2F2}" type="presParOf" srcId="{2F4FBAD9-1083-49A5-AA2D-8E5192DCD7CE}" destId="{1288EC4F-63EB-4ED9-AE82-DECB48F8F22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96A1FB-DE8A-463D-9662-8AE6DB45B85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5E34297-D0E5-460D-B60A-44A87B6BAA2A}">
      <dgm:prSet/>
      <dgm:spPr/>
      <dgm:t>
        <a:bodyPr/>
        <a:lstStyle/>
        <a:p>
          <a:r>
            <a:rPr lang="en-US" dirty="0"/>
            <a:t>Protecting systems, networks, and data from attacks</a:t>
          </a:r>
        </a:p>
      </dgm:t>
    </dgm:pt>
    <dgm:pt modelId="{C7F9C466-99B5-46FB-BB93-36E26D9C73BA}" type="parTrans" cxnId="{F4219AB3-E1A5-45D8-9C67-044449428A90}">
      <dgm:prSet/>
      <dgm:spPr/>
      <dgm:t>
        <a:bodyPr/>
        <a:lstStyle/>
        <a:p>
          <a:endParaRPr lang="en-US"/>
        </a:p>
      </dgm:t>
    </dgm:pt>
    <dgm:pt modelId="{44362896-137E-481F-A984-21DF991216CE}" type="sibTrans" cxnId="{F4219AB3-E1A5-45D8-9C67-044449428A90}">
      <dgm:prSet/>
      <dgm:spPr/>
      <dgm:t>
        <a:bodyPr/>
        <a:lstStyle/>
        <a:p>
          <a:endParaRPr lang="en-US"/>
        </a:p>
      </dgm:t>
    </dgm:pt>
    <dgm:pt modelId="{08F3A3F2-5A17-4E79-8143-060404E351EA}">
      <dgm:prSet/>
      <dgm:spPr/>
      <dgm:t>
        <a:bodyPr/>
        <a:lstStyle/>
        <a:p>
          <a:r>
            <a:rPr lang="en-US"/>
            <a:t>Involves risk management, monitoring, and incident response</a:t>
          </a:r>
        </a:p>
      </dgm:t>
    </dgm:pt>
    <dgm:pt modelId="{8700A7CD-4B82-4079-9F28-00E6814FADDA}" type="parTrans" cxnId="{63F1B28C-52D5-4F8E-9386-974DE5DCE742}">
      <dgm:prSet/>
      <dgm:spPr/>
      <dgm:t>
        <a:bodyPr/>
        <a:lstStyle/>
        <a:p>
          <a:endParaRPr lang="en-US"/>
        </a:p>
      </dgm:t>
    </dgm:pt>
    <dgm:pt modelId="{D4863E04-D2EF-4230-9AF7-62B999BC5190}" type="sibTrans" cxnId="{63F1B28C-52D5-4F8E-9386-974DE5DCE742}">
      <dgm:prSet/>
      <dgm:spPr/>
      <dgm:t>
        <a:bodyPr/>
        <a:lstStyle/>
        <a:p>
          <a:endParaRPr lang="en-US"/>
        </a:p>
      </dgm:t>
    </dgm:pt>
    <dgm:pt modelId="{6D67A863-E707-4221-9040-5D3CDED08DC7}">
      <dgm:prSet/>
      <dgm:spPr/>
      <dgm:t>
        <a:bodyPr/>
        <a:lstStyle/>
        <a:p>
          <a:r>
            <a:rPr lang="en-US"/>
            <a:t>Cybersecurity professionals help keep organizations safe</a:t>
          </a:r>
        </a:p>
      </dgm:t>
    </dgm:pt>
    <dgm:pt modelId="{E11F2907-24A2-4CFD-B4D5-71958AFC326E}" type="parTrans" cxnId="{518C8E94-D155-4A21-970B-7D676828EF57}">
      <dgm:prSet/>
      <dgm:spPr/>
      <dgm:t>
        <a:bodyPr/>
        <a:lstStyle/>
        <a:p>
          <a:endParaRPr lang="en-US"/>
        </a:p>
      </dgm:t>
    </dgm:pt>
    <dgm:pt modelId="{FCD05228-0A4F-48E7-B2FB-681843F11C74}" type="sibTrans" cxnId="{518C8E94-D155-4A21-970B-7D676828EF57}">
      <dgm:prSet/>
      <dgm:spPr/>
      <dgm:t>
        <a:bodyPr/>
        <a:lstStyle/>
        <a:p>
          <a:endParaRPr lang="en-US"/>
        </a:p>
      </dgm:t>
    </dgm:pt>
    <dgm:pt modelId="{6D564DBE-6703-49F0-8B5A-B0132D7D1B9E}" type="pres">
      <dgm:prSet presAssocID="{0396A1FB-DE8A-463D-9662-8AE6DB45B850}" presName="diagram" presStyleCnt="0">
        <dgm:presLayoutVars>
          <dgm:dir/>
          <dgm:resizeHandles val="exact"/>
        </dgm:presLayoutVars>
      </dgm:prSet>
      <dgm:spPr/>
    </dgm:pt>
    <dgm:pt modelId="{C77BA82A-1F1B-48A2-A0ED-E0E21268BD5C}" type="pres">
      <dgm:prSet presAssocID="{F5E34297-D0E5-460D-B60A-44A87B6BAA2A}" presName="node" presStyleLbl="node1" presStyleIdx="0" presStyleCnt="3">
        <dgm:presLayoutVars>
          <dgm:bulletEnabled val="1"/>
        </dgm:presLayoutVars>
      </dgm:prSet>
      <dgm:spPr/>
    </dgm:pt>
    <dgm:pt modelId="{12D0FDF9-EEDB-4494-B0E6-CA09AC38EBB0}" type="pres">
      <dgm:prSet presAssocID="{44362896-137E-481F-A984-21DF991216CE}" presName="sibTrans" presStyleCnt="0"/>
      <dgm:spPr/>
    </dgm:pt>
    <dgm:pt modelId="{97B8C5BB-B999-4479-8FF1-25DB00FB7EFB}" type="pres">
      <dgm:prSet presAssocID="{08F3A3F2-5A17-4E79-8143-060404E351EA}" presName="node" presStyleLbl="node1" presStyleIdx="1" presStyleCnt="3">
        <dgm:presLayoutVars>
          <dgm:bulletEnabled val="1"/>
        </dgm:presLayoutVars>
      </dgm:prSet>
      <dgm:spPr/>
    </dgm:pt>
    <dgm:pt modelId="{BDD20685-8732-4C5A-BD1B-BA5B05E65E7C}" type="pres">
      <dgm:prSet presAssocID="{D4863E04-D2EF-4230-9AF7-62B999BC5190}" presName="sibTrans" presStyleCnt="0"/>
      <dgm:spPr/>
    </dgm:pt>
    <dgm:pt modelId="{5BFB7999-5545-4C51-ADFF-B567CBE5295F}" type="pres">
      <dgm:prSet presAssocID="{6D67A863-E707-4221-9040-5D3CDED08DC7}" presName="node" presStyleLbl="node1" presStyleIdx="2" presStyleCnt="3">
        <dgm:presLayoutVars>
          <dgm:bulletEnabled val="1"/>
        </dgm:presLayoutVars>
      </dgm:prSet>
      <dgm:spPr/>
    </dgm:pt>
  </dgm:ptLst>
  <dgm:cxnLst>
    <dgm:cxn modelId="{63F1B28C-52D5-4F8E-9386-974DE5DCE742}" srcId="{0396A1FB-DE8A-463D-9662-8AE6DB45B850}" destId="{08F3A3F2-5A17-4E79-8143-060404E351EA}" srcOrd="1" destOrd="0" parTransId="{8700A7CD-4B82-4079-9F28-00E6814FADDA}" sibTransId="{D4863E04-D2EF-4230-9AF7-62B999BC5190}"/>
    <dgm:cxn modelId="{518C8E94-D155-4A21-970B-7D676828EF57}" srcId="{0396A1FB-DE8A-463D-9662-8AE6DB45B850}" destId="{6D67A863-E707-4221-9040-5D3CDED08DC7}" srcOrd="2" destOrd="0" parTransId="{E11F2907-24A2-4CFD-B4D5-71958AFC326E}" sibTransId="{FCD05228-0A4F-48E7-B2FB-681843F11C74}"/>
    <dgm:cxn modelId="{F4219AB3-E1A5-45D8-9C67-044449428A90}" srcId="{0396A1FB-DE8A-463D-9662-8AE6DB45B850}" destId="{F5E34297-D0E5-460D-B60A-44A87B6BAA2A}" srcOrd="0" destOrd="0" parTransId="{C7F9C466-99B5-46FB-BB93-36E26D9C73BA}" sibTransId="{44362896-137E-481F-A984-21DF991216CE}"/>
    <dgm:cxn modelId="{3D0EC4B9-16AA-4AE8-BA69-E00960161A88}" type="presOf" srcId="{F5E34297-D0E5-460D-B60A-44A87B6BAA2A}" destId="{C77BA82A-1F1B-48A2-A0ED-E0E21268BD5C}" srcOrd="0" destOrd="0" presId="urn:microsoft.com/office/officeart/2005/8/layout/default"/>
    <dgm:cxn modelId="{AA29D9C1-CA07-4697-A67E-EC15C5928F71}" type="presOf" srcId="{6D67A863-E707-4221-9040-5D3CDED08DC7}" destId="{5BFB7999-5545-4C51-ADFF-B567CBE5295F}" srcOrd="0" destOrd="0" presId="urn:microsoft.com/office/officeart/2005/8/layout/default"/>
    <dgm:cxn modelId="{8C2C91F7-8D89-47FA-B48D-BE07B3282F51}" type="presOf" srcId="{0396A1FB-DE8A-463D-9662-8AE6DB45B850}" destId="{6D564DBE-6703-49F0-8B5A-B0132D7D1B9E}" srcOrd="0" destOrd="0" presId="urn:microsoft.com/office/officeart/2005/8/layout/default"/>
    <dgm:cxn modelId="{1E8F18FA-5600-440D-88E4-024DB5C4FE1D}" type="presOf" srcId="{08F3A3F2-5A17-4E79-8143-060404E351EA}" destId="{97B8C5BB-B999-4479-8FF1-25DB00FB7EFB}" srcOrd="0" destOrd="0" presId="urn:microsoft.com/office/officeart/2005/8/layout/default"/>
    <dgm:cxn modelId="{8C0ABEB7-BE3E-4381-B645-6C8634427F32}" type="presParOf" srcId="{6D564DBE-6703-49F0-8B5A-B0132D7D1B9E}" destId="{C77BA82A-1F1B-48A2-A0ED-E0E21268BD5C}" srcOrd="0" destOrd="0" presId="urn:microsoft.com/office/officeart/2005/8/layout/default"/>
    <dgm:cxn modelId="{99753C78-70B4-456A-9BA3-2D831740E84B}" type="presParOf" srcId="{6D564DBE-6703-49F0-8B5A-B0132D7D1B9E}" destId="{12D0FDF9-EEDB-4494-B0E6-CA09AC38EBB0}" srcOrd="1" destOrd="0" presId="urn:microsoft.com/office/officeart/2005/8/layout/default"/>
    <dgm:cxn modelId="{D86310A2-8657-454C-AA86-AC2CE6D5C829}" type="presParOf" srcId="{6D564DBE-6703-49F0-8B5A-B0132D7D1B9E}" destId="{97B8C5BB-B999-4479-8FF1-25DB00FB7EFB}" srcOrd="2" destOrd="0" presId="urn:microsoft.com/office/officeart/2005/8/layout/default"/>
    <dgm:cxn modelId="{080DDEFD-9D82-4649-9EC9-6B3BDF9D3BD7}" type="presParOf" srcId="{6D564DBE-6703-49F0-8B5A-B0132D7D1B9E}" destId="{BDD20685-8732-4C5A-BD1B-BA5B05E65E7C}" srcOrd="3" destOrd="0" presId="urn:microsoft.com/office/officeart/2005/8/layout/default"/>
    <dgm:cxn modelId="{BB5EFD4F-1B2B-473E-A2A6-B5BE5EAF5120}" type="presParOf" srcId="{6D564DBE-6703-49F0-8B5A-B0132D7D1B9E}" destId="{5BFB7999-5545-4C51-ADFF-B567CBE5295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2E58AB-2996-405B-B2F5-A7DE9F83709A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6E79035-929F-48B6-89EF-7662CF22848D}">
      <dgm:prSet/>
      <dgm:spPr/>
      <dgm:t>
        <a:bodyPr/>
        <a:lstStyle/>
        <a:p>
          <a:r>
            <a:rPr lang="en-US" dirty="0"/>
            <a:t>Confidentiality, Integrity, Availability</a:t>
          </a:r>
        </a:p>
      </dgm:t>
    </dgm:pt>
    <dgm:pt modelId="{DE4F1237-8917-4497-B11A-8B08C2EBD00B}" type="parTrans" cxnId="{54EA35DE-FB18-411D-BDCC-D997D59FA5C1}">
      <dgm:prSet/>
      <dgm:spPr/>
      <dgm:t>
        <a:bodyPr/>
        <a:lstStyle/>
        <a:p>
          <a:endParaRPr lang="en-US"/>
        </a:p>
      </dgm:t>
    </dgm:pt>
    <dgm:pt modelId="{06123C1D-758A-465A-9AA1-F1B82F4E61CE}" type="sibTrans" cxnId="{54EA35DE-FB18-411D-BDCC-D997D59FA5C1}">
      <dgm:prSet/>
      <dgm:spPr/>
      <dgm:t>
        <a:bodyPr/>
        <a:lstStyle/>
        <a:p>
          <a:endParaRPr lang="en-US"/>
        </a:p>
      </dgm:t>
    </dgm:pt>
    <dgm:pt modelId="{34B769CF-AF34-4950-B9A1-08C2570C0359}">
      <dgm:prSet/>
      <dgm:spPr/>
      <dgm:t>
        <a:bodyPr/>
        <a:lstStyle/>
        <a:p>
          <a:r>
            <a:rPr lang="en-US"/>
            <a:t>Malware and phishing</a:t>
          </a:r>
        </a:p>
      </dgm:t>
    </dgm:pt>
    <dgm:pt modelId="{377A480B-BB0F-4B1A-B175-123DC4A392AD}" type="parTrans" cxnId="{839CAF81-4E10-40F9-A360-8BAE9EFF6F26}">
      <dgm:prSet/>
      <dgm:spPr/>
      <dgm:t>
        <a:bodyPr/>
        <a:lstStyle/>
        <a:p>
          <a:endParaRPr lang="en-US"/>
        </a:p>
      </dgm:t>
    </dgm:pt>
    <dgm:pt modelId="{2D5125D6-A053-4DAF-AE25-E29B1DC70EC8}" type="sibTrans" cxnId="{839CAF81-4E10-40F9-A360-8BAE9EFF6F26}">
      <dgm:prSet/>
      <dgm:spPr/>
      <dgm:t>
        <a:bodyPr/>
        <a:lstStyle/>
        <a:p>
          <a:endParaRPr lang="en-US"/>
        </a:p>
      </dgm:t>
    </dgm:pt>
    <dgm:pt modelId="{9A725B0B-641A-4182-A261-C2F5749A75C6}">
      <dgm:prSet/>
      <dgm:spPr/>
      <dgm:t>
        <a:bodyPr/>
        <a:lstStyle/>
        <a:p>
          <a:r>
            <a:rPr lang="en-US"/>
            <a:t>Strong passwords and MFA</a:t>
          </a:r>
        </a:p>
      </dgm:t>
    </dgm:pt>
    <dgm:pt modelId="{FE21D627-1839-4FA3-8FEC-29165F47C11D}" type="parTrans" cxnId="{FB88881E-3645-483A-BCC3-A044CDE99BC8}">
      <dgm:prSet/>
      <dgm:spPr/>
      <dgm:t>
        <a:bodyPr/>
        <a:lstStyle/>
        <a:p>
          <a:endParaRPr lang="en-US"/>
        </a:p>
      </dgm:t>
    </dgm:pt>
    <dgm:pt modelId="{5BA0A7D9-50D9-466F-B3A6-E05E4E1C2076}" type="sibTrans" cxnId="{FB88881E-3645-483A-BCC3-A044CDE99BC8}">
      <dgm:prSet/>
      <dgm:spPr/>
      <dgm:t>
        <a:bodyPr/>
        <a:lstStyle/>
        <a:p>
          <a:endParaRPr lang="en-US"/>
        </a:p>
      </dgm:t>
    </dgm:pt>
    <dgm:pt modelId="{092EC08A-1A39-4418-ACB0-9A2777169C9A}">
      <dgm:prSet/>
      <dgm:spPr/>
      <dgm:t>
        <a:bodyPr/>
        <a:lstStyle/>
        <a:p>
          <a:r>
            <a:rPr lang="en-US"/>
            <a:t>Network security basics</a:t>
          </a:r>
        </a:p>
      </dgm:t>
    </dgm:pt>
    <dgm:pt modelId="{2C9521FA-C140-4643-90A1-DC8048B422C0}" type="parTrans" cxnId="{6647ECEA-CC56-448A-B204-37E99E0406FF}">
      <dgm:prSet/>
      <dgm:spPr/>
      <dgm:t>
        <a:bodyPr/>
        <a:lstStyle/>
        <a:p>
          <a:endParaRPr lang="en-US"/>
        </a:p>
      </dgm:t>
    </dgm:pt>
    <dgm:pt modelId="{85E6570D-0D6B-41E9-83DF-0717903A5FD0}" type="sibTrans" cxnId="{6647ECEA-CC56-448A-B204-37E99E0406FF}">
      <dgm:prSet/>
      <dgm:spPr/>
      <dgm:t>
        <a:bodyPr/>
        <a:lstStyle/>
        <a:p>
          <a:endParaRPr lang="en-US"/>
        </a:p>
      </dgm:t>
    </dgm:pt>
    <dgm:pt modelId="{50CC1F59-23A5-4DA1-AA1C-5117D51892A9}" type="pres">
      <dgm:prSet presAssocID="{D92E58AB-2996-405B-B2F5-A7DE9F83709A}" presName="linear" presStyleCnt="0">
        <dgm:presLayoutVars>
          <dgm:animLvl val="lvl"/>
          <dgm:resizeHandles val="exact"/>
        </dgm:presLayoutVars>
      </dgm:prSet>
      <dgm:spPr/>
    </dgm:pt>
    <dgm:pt modelId="{93AD8A9C-FEAF-48ED-9A0A-FFED7E71FEC7}" type="pres">
      <dgm:prSet presAssocID="{D6E79035-929F-48B6-89EF-7662CF22848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4DB0AB6-9995-4131-945F-F8D5A999B4E6}" type="pres">
      <dgm:prSet presAssocID="{06123C1D-758A-465A-9AA1-F1B82F4E61CE}" presName="spacer" presStyleCnt="0"/>
      <dgm:spPr/>
    </dgm:pt>
    <dgm:pt modelId="{17CE7DA0-6722-4FA4-9673-5FE9A7998708}" type="pres">
      <dgm:prSet presAssocID="{34B769CF-AF34-4950-B9A1-08C2570C035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151819B-C3ED-4E37-8761-8F8FCA8A851F}" type="pres">
      <dgm:prSet presAssocID="{2D5125D6-A053-4DAF-AE25-E29B1DC70EC8}" presName="spacer" presStyleCnt="0"/>
      <dgm:spPr/>
    </dgm:pt>
    <dgm:pt modelId="{14FF590A-ACD8-4072-B8CC-F4F1A11063FB}" type="pres">
      <dgm:prSet presAssocID="{9A725B0B-641A-4182-A261-C2F5749A75C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2D72214-2FE5-4ABF-A9D6-BF40F79078BE}" type="pres">
      <dgm:prSet presAssocID="{5BA0A7D9-50D9-466F-B3A6-E05E4E1C2076}" presName="spacer" presStyleCnt="0"/>
      <dgm:spPr/>
    </dgm:pt>
    <dgm:pt modelId="{F3F799A8-1214-4842-AB3B-7688321B327B}" type="pres">
      <dgm:prSet presAssocID="{092EC08A-1A39-4418-ACB0-9A2777169C9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9954210-37DC-44C9-BD41-03EDBDACD98C}" type="presOf" srcId="{9A725B0B-641A-4182-A261-C2F5749A75C6}" destId="{14FF590A-ACD8-4072-B8CC-F4F1A11063FB}" srcOrd="0" destOrd="0" presId="urn:microsoft.com/office/officeart/2005/8/layout/vList2"/>
    <dgm:cxn modelId="{FB88881E-3645-483A-BCC3-A044CDE99BC8}" srcId="{D92E58AB-2996-405B-B2F5-A7DE9F83709A}" destId="{9A725B0B-641A-4182-A261-C2F5749A75C6}" srcOrd="2" destOrd="0" parTransId="{FE21D627-1839-4FA3-8FEC-29165F47C11D}" sibTransId="{5BA0A7D9-50D9-466F-B3A6-E05E4E1C2076}"/>
    <dgm:cxn modelId="{8D0E6A35-2759-41FC-97BD-B4177AB1ACB4}" type="presOf" srcId="{092EC08A-1A39-4418-ACB0-9A2777169C9A}" destId="{F3F799A8-1214-4842-AB3B-7688321B327B}" srcOrd="0" destOrd="0" presId="urn:microsoft.com/office/officeart/2005/8/layout/vList2"/>
    <dgm:cxn modelId="{5287B062-6DB2-4E91-8FE1-C894922990B4}" type="presOf" srcId="{D6E79035-929F-48B6-89EF-7662CF22848D}" destId="{93AD8A9C-FEAF-48ED-9A0A-FFED7E71FEC7}" srcOrd="0" destOrd="0" presId="urn:microsoft.com/office/officeart/2005/8/layout/vList2"/>
    <dgm:cxn modelId="{839CAF81-4E10-40F9-A360-8BAE9EFF6F26}" srcId="{D92E58AB-2996-405B-B2F5-A7DE9F83709A}" destId="{34B769CF-AF34-4950-B9A1-08C2570C0359}" srcOrd="1" destOrd="0" parTransId="{377A480B-BB0F-4B1A-B175-123DC4A392AD}" sibTransId="{2D5125D6-A053-4DAF-AE25-E29B1DC70EC8}"/>
    <dgm:cxn modelId="{A91972C1-682A-4D9D-8537-1E73E5DDCD6A}" type="presOf" srcId="{34B769CF-AF34-4950-B9A1-08C2570C0359}" destId="{17CE7DA0-6722-4FA4-9673-5FE9A7998708}" srcOrd="0" destOrd="0" presId="urn:microsoft.com/office/officeart/2005/8/layout/vList2"/>
    <dgm:cxn modelId="{DD16E1CF-8CED-4AF5-B440-C64EDE522743}" type="presOf" srcId="{D92E58AB-2996-405B-B2F5-A7DE9F83709A}" destId="{50CC1F59-23A5-4DA1-AA1C-5117D51892A9}" srcOrd="0" destOrd="0" presId="urn:microsoft.com/office/officeart/2005/8/layout/vList2"/>
    <dgm:cxn modelId="{54EA35DE-FB18-411D-BDCC-D997D59FA5C1}" srcId="{D92E58AB-2996-405B-B2F5-A7DE9F83709A}" destId="{D6E79035-929F-48B6-89EF-7662CF22848D}" srcOrd="0" destOrd="0" parTransId="{DE4F1237-8917-4497-B11A-8B08C2EBD00B}" sibTransId="{06123C1D-758A-465A-9AA1-F1B82F4E61CE}"/>
    <dgm:cxn modelId="{6647ECEA-CC56-448A-B204-37E99E0406FF}" srcId="{D92E58AB-2996-405B-B2F5-A7DE9F83709A}" destId="{092EC08A-1A39-4418-ACB0-9A2777169C9A}" srcOrd="3" destOrd="0" parTransId="{2C9521FA-C140-4643-90A1-DC8048B422C0}" sibTransId="{85E6570D-0D6B-41E9-83DF-0717903A5FD0}"/>
    <dgm:cxn modelId="{9F45A54D-988A-4CA2-941D-58151558536B}" type="presParOf" srcId="{50CC1F59-23A5-4DA1-AA1C-5117D51892A9}" destId="{93AD8A9C-FEAF-48ED-9A0A-FFED7E71FEC7}" srcOrd="0" destOrd="0" presId="urn:microsoft.com/office/officeart/2005/8/layout/vList2"/>
    <dgm:cxn modelId="{658F69FC-186F-45F3-A31A-6134BD7AFB3C}" type="presParOf" srcId="{50CC1F59-23A5-4DA1-AA1C-5117D51892A9}" destId="{E4DB0AB6-9995-4131-945F-F8D5A999B4E6}" srcOrd="1" destOrd="0" presId="urn:microsoft.com/office/officeart/2005/8/layout/vList2"/>
    <dgm:cxn modelId="{BEA0F179-FCBE-4922-948C-C5CFCCE680BC}" type="presParOf" srcId="{50CC1F59-23A5-4DA1-AA1C-5117D51892A9}" destId="{17CE7DA0-6722-4FA4-9673-5FE9A7998708}" srcOrd="2" destOrd="0" presId="urn:microsoft.com/office/officeart/2005/8/layout/vList2"/>
    <dgm:cxn modelId="{25AAD370-C671-4706-84A4-095A6A55C9BD}" type="presParOf" srcId="{50CC1F59-23A5-4DA1-AA1C-5117D51892A9}" destId="{8151819B-C3ED-4E37-8761-8F8FCA8A851F}" srcOrd="3" destOrd="0" presId="urn:microsoft.com/office/officeart/2005/8/layout/vList2"/>
    <dgm:cxn modelId="{4AAA4BBC-F851-46C5-95B3-CB8F777A4EF8}" type="presParOf" srcId="{50CC1F59-23A5-4DA1-AA1C-5117D51892A9}" destId="{14FF590A-ACD8-4072-B8CC-F4F1A11063FB}" srcOrd="4" destOrd="0" presId="urn:microsoft.com/office/officeart/2005/8/layout/vList2"/>
    <dgm:cxn modelId="{558499A1-4DBF-415B-B2FE-61B82C407A01}" type="presParOf" srcId="{50CC1F59-23A5-4DA1-AA1C-5117D51892A9}" destId="{92D72214-2FE5-4ABF-A9D6-BF40F79078BE}" srcOrd="5" destOrd="0" presId="urn:microsoft.com/office/officeart/2005/8/layout/vList2"/>
    <dgm:cxn modelId="{AAE21DF7-4FBB-4496-8652-B1D94F905C11}" type="presParOf" srcId="{50CC1F59-23A5-4DA1-AA1C-5117D51892A9}" destId="{F3F799A8-1214-4842-AB3B-7688321B327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BAEC0E-7BF4-47F7-AC30-2B7ECBF352FC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4FF3523-FACF-4633-9D31-4F13119EB93E}">
      <dgm:prSet/>
      <dgm:spPr/>
      <dgm:t>
        <a:bodyPr/>
        <a:lstStyle/>
        <a:p>
          <a:r>
            <a:rPr lang="en-US"/>
            <a:t>Break into small groups</a:t>
          </a:r>
        </a:p>
      </dgm:t>
    </dgm:pt>
    <dgm:pt modelId="{4C8DCF73-0578-429A-BBB0-6E2240BDA794}" type="parTrans" cxnId="{BC77301D-4430-4A1B-94D8-6C1D37EEB6F8}">
      <dgm:prSet/>
      <dgm:spPr/>
      <dgm:t>
        <a:bodyPr/>
        <a:lstStyle/>
        <a:p>
          <a:endParaRPr lang="en-US"/>
        </a:p>
      </dgm:t>
    </dgm:pt>
    <dgm:pt modelId="{35EB891E-7BFA-41EB-8F95-26BD835C8F2B}" type="sibTrans" cxnId="{BC77301D-4430-4A1B-94D8-6C1D37EEB6F8}">
      <dgm:prSet/>
      <dgm:spPr/>
      <dgm:t>
        <a:bodyPr/>
        <a:lstStyle/>
        <a:p>
          <a:endParaRPr lang="en-US"/>
        </a:p>
      </dgm:t>
    </dgm:pt>
    <dgm:pt modelId="{DC5A77DD-69A7-488F-B592-1E6F85356E8F}">
      <dgm:prSet/>
      <dgm:spPr/>
      <dgm:t>
        <a:bodyPr/>
        <a:lstStyle/>
        <a:p>
          <a:r>
            <a:rPr lang="en-US"/>
            <a:t>Each team designs a security plan for a fictional business</a:t>
          </a:r>
        </a:p>
      </dgm:t>
    </dgm:pt>
    <dgm:pt modelId="{823C4EF2-4A4D-4A41-B90E-1A5CB8DA02A1}" type="parTrans" cxnId="{C389C698-AE14-4715-A487-50F4C7A75C62}">
      <dgm:prSet/>
      <dgm:spPr/>
      <dgm:t>
        <a:bodyPr/>
        <a:lstStyle/>
        <a:p>
          <a:endParaRPr lang="en-US"/>
        </a:p>
      </dgm:t>
    </dgm:pt>
    <dgm:pt modelId="{7E10E6EC-2A40-4FB2-9716-FDFD386DDE2D}" type="sibTrans" cxnId="{C389C698-AE14-4715-A487-50F4C7A75C62}">
      <dgm:prSet/>
      <dgm:spPr/>
      <dgm:t>
        <a:bodyPr/>
        <a:lstStyle/>
        <a:p>
          <a:endParaRPr lang="en-US"/>
        </a:p>
      </dgm:t>
    </dgm:pt>
    <dgm:pt modelId="{660042A7-132D-4CFB-A3F6-65002CCED605}">
      <dgm:prSet/>
      <dgm:spPr/>
      <dgm:t>
        <a:bodyPr/>
        <a:lstStyle/>
        <a:p>
          <a:r>
            <a:rPr lang="en-US"/>
            <a:t>Identify: assets, threats, protections</a:t>
          </a:r>
        </a:p>
      </dgm:t>
    </dgm:pt>
    <dgm:pt modelId="{8A4EEDA2-630E-47BE-8689-D8D6BDBAC27F}" type="parTrans" cxnId="{17E01CC3-34E5-4279-8BBB-DED4743A4254}">
      <dgm:prSet/>
      <dgm:spPr/>
      <dgm:t>
        <a:bodyPr/>
        <a:lstStyle/>
        <a:p>
          <a:endParaRPr lang="en-US"/>
        </a:p>
      </dgm:t>
    </dgm:pt>
    <dgm:pt modelId="{5BEFA0BA-9586-4D5A-A0E4-F4EF53B4FAA9}" type="sibTrans" cxnId="{17E01CC3-34E5-4279-8BBB-DED4743A4254}">
      <dgm:prSet/>
      <dgm:spPr/>
      <dgm:t>
        <a:bodyPr/>
        <a:lstStyle/>
        <a:p>
          <a:endParaRPr lang="en-US"/>
        </a:p>
      </dgm:t>
    </dgm:pt>
    <dgm:pt modelId="{EFF03693-17AF-4967-82DF-D4C128A87A7C}">
      <dgm:prSet/>
      <dgm:spPr/>
      <dgm:t>
        <a:bodyPr/>
        <a:lstStyle/>
        <a:p>
          <a:r>
            <a:rPr lang="en-US"/>
            <a:t>Teams share their solutions</a:t>
          </a:r>
        </a:p>
      </dgm:t>
    </dgm:pt>
    <dgm:pt modelId="{50CAC1F2-256D-48B8-937A-3A8CE82A8090}" type="parTrans" cxnId="{03AF7713-4C83-4385-A5AE-06620D38F463}">
      <dgm:prSet/>
      <dgm:spPr/>
      <dgm:t>
        <a:bodyPr/>
        <a:lstStyle/>
        <a:p>
          <a:endParaRPr lang="en-US"/>
        </a:p>
      </dgm:t>
    </dgm:pt>
    <dgm:pt modelId="{46E4A483-B922-4F73-A9F1-12C1B500F37F}" type="sibTrans" cxnId="{03AF7713-4C83-4385-A5AE-06620D38F463}">
      <dgm:prSet/>
      <dgm:spPr/>
      <dgm:t>
        <a:bodyPr/>
        <a:lstStyle/>
        <a:p>
          <a:endParaRPr lang="en-US"/>
        </a:p>
      </dgm:t>
    </dgm:pt>
    <dgm:pt modelId="{EF8AA351-2C78-469D-96D8-01251EBC08D8}" type="pres">
      <dgm:prSet presAssocID="{2CBAEC0E-7BF4-47F7-AC30-2B7ECBF352FC}" presName="matrix" presStyleCnt="0">
        <dgm:presLayoutVars>
          <dgm:chMax val="1"/>
          <dgm:dir/>
          <dgm:resizeHandles val="exact"/>
        </dgm:presLayoutVars>
      </dgm:prSet>
      <dgm:spPr/>
    </dgm:pt>
    <dgm:pt modelId="{0B2A1A0D-F822-4CF8-B1D3-0B5C5F8CA6D1}" type="pres">
      <dgm:prSet presAssocID="{2CBAEC0E-7BF4-47F7-AC30-2B7ECBF352FC}" presName="axisShape" presStyleLbl="bgShp" presStyleIdx="0" presStyleCnt="1"/>
      <dgm:spPr/>
    </dgm:pt>
    <dgm:pt modelId="{9732F611-C9DE-4E5E-84C2-63D0D0F9136E}" type="pres">
      <dgm:prSet presAssocID="{2CBAEC0E-7BF4-47F7-AC30-2B7ECBF352FC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79D85DA-41BF-4BFF-B9B6-092595EF2AB0}" type="pres">
      <dgm:prSet presAssocID="{2CBAEC0E-7BF4-47F7-AC30-2B7ECBF352FC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5D3EB59-5C3E-44A1-8712-671F07201B3A}" type="pres">
      <dgm:prSet presAssocID="{2CBAEC0E-7BF4-47F7-AC30-2B7ECBF352FC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123C6DF-BB9F-473F-808B-A2524012F861}" type="pres">
      <dgm:prSet presAssocID="{2CBAEC0E-7BF4-47F7-AC30-2B7ECBF352FC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3AF7713-4C83-4385-A5AE-06620D38F463}" srcId="{2CBAEC0E-7BF4-47F7-AC30-2B7ECBF352FC}" destId="{EFF03693-17AF-4967-82DF-D4C128A87A7C}" srcOrd="3" destOrd="0" parTransId="{50CAC1F2-256D-48B8-937A-3A8CE82A8090}" sibTransId="{46E4A483-B922-4F73-A9F1-12C1B500F37F}"/>
    <dgm:cxn modelId="{BC77301D-4430-4A1B-94D8-6C1D37EEB6F8}" srcId="{2CBAEC0E-7BF4-47F7-AC30-2B7ECBF352FC}" destId="{84FF3523-FACF-4633-9D31-4F13119EB93E}" srcOrd="0" destOrd="0" parTransId="{4C8DCF73-0578-429A-BBB0-6E2240BDA794}" sibTransId="{35EB891E-7BFA-41EB-8F95-26BD835C8F2B}"/>
    <dgm:cxn modelId="{8D4D9721-5139-4F49-80FD-1DD262FC0F1B}" type="presOf" srcId="{EFF03693-17AF-4967-82DF-D4C128A87A7C}" destId="{E123C6DF-BB9F-473F-808B-A2524012F861}" srcOrd="0" destOrd="0" presId="urn:microsoft.com/office/officeart/2005/8/layout/matrix2"/>
    <dgm:cxn modelId="{EA7D6755-D833-4371-9F87-ED501B9DA5C8}" type="presOf" srcId="{DC5A77DD-69A7-488F-B592-1E6F85356E8F}" destId="{F79D85DA-41BF-4BFF-B9B6-092595EF2AB0}" srcOrd="0" destOrd="0" presId="urn:microsoft.com/office/officeart/2005/8/layout/matrix2"/>
    <dgm:cxn modelId="{565E6C83-6B13-4F28-9220-9363BAA8FE14}" type="presOf" srcId="{660042A7-132D-4CFB-A3F6-65002CCED605}" destId="{F5D3EB59-5C3E-44A1-8712-671F07201B3A}" srcOrd="0" destOrd="0" presId="urn:microsoft.com/office/officeart/2005/8/layout/matrix2"/>
    <dgm:cxn modelId="{C389C698-AE14-4715-A487-50F4C7A75C62}" srcId="{2CBAEC0E-7BF4-47F7-AC30-2B7ECBF352FC}" destId="{DC5A77DD-69A7-488F-B592-1E6F85356E8F}" srcOrd="1" destOrd="0" parTransId="{823C4EF2-4A4D-4A41-B90E-1A5CB8DA02A1}" sibTransId="{7E10E6EC-2A40-4FB2-9716-FDFD386DDE2D}"/>
    <dgm:cxn modelId="{2882179B-4F31-478D-8CEA-4D90BCF4635D}" type="presOf" srcId="{84FF3523-FACF-4633-9D31-4F13119EB93E}" destId="{9732F611-C9DE-4E5E-84C2-63D0D0F9136E}" srcOrd="0" destOrd="0" presId="urn:microsoft.com/office/officeart/2005/8/layout/matrix2"/>
    <dgm:cxn modelId="{17E01CC3-34E5-4279-8BBB-DED4743A4254}" srcId="{2CBAEC0E-7BF4-47F7-AC30-2B7ECBF352FC}" destId="{660042A7-132D-4CFB-A3F6-65002CCED605}" srcOrd="2" destOrd="0" parTransId="{8A4EEDA2-630E-47BE-8689-D8D6BDBAC27F}" sibTransId="{5BEFA0BA-9586-4D5A-A0E4-F4EF53B4FAA9}"/>
    <dgm:cxn modelId="{0ECB17F4-A3EB-4C3D-B76F-6CBD35ED539A}" type="presOf" srcId="{2CBAEC0E-7BF4-47F7-AC30-2B7ECBF352FC}" destId="{EF8AA351-2C78-469D-96D8-01251EBC08D8}" srcOrd="0" destOrd="0" presId="urn:microsoft.com/office/officeart/2005/8/layout/matrix2"/>
    <dgm:cxn modelId="{B17EB5D6-1461-4816-B43F-98306DFE8257}" type="presParOf" srcId="{EF8AA351-2C78-469D-96D8-01251EBC08D8}" destId="{0B2A1A0D-F822-4CF8-B1D3-0B5C5F8CA6D1}" srcOrd="0" destOrd="0" presId="urn:microsoft.com/office/officeart/2005/8/layout/matrix2"/>
    <dgm:cxn modelId="{6374A132-D9CE-4CA1-B868-BC144F5408DD}" type="presParOf" srcId="{EF8AA351-2C78-469D-96D8-01251EBC08D8}" destId="{9732F611-C9DE-4E5E-84C2-63D0D0F9136E}" srcOrd="1" destOrd="0" presId="urn:microsoft.com/office/officeart/2005/8/layout/matrix2"/>
    <dgm:cxn modelId="{EF5128FD-32D1-476B-98B1-E24E739A1450}" type="presParOf" srcId="{EF8AA351-2C78-469D-96D8-01251EBC08D8}" destId="{F79D85DA-41BF-4BFF-B9B6-092595EF2AB0}" srcOrd="2" destOrd="0" presId="urn:microsoft.com/office/officeart/2005/8/layout/matrix2"/>
    <dgm:cxn modelId="{01A7C027-5CF8-4D6C-BC27-5C6A89C8C642}" type="presParOf" srcId="{EF8AA351-2C78-469D-96D8-01251EBC08D8}" destId="{F5D3EB59-5C3E-44A1-8712-671F07201B3A}" srcOrd="3" destOrd="0" presId="urn:microsoft.com/office/officeart/2005/8/layout/matrix2"/>
    <dgm:cxn modelId="{02CF6FB3-EA83-4167-812E-3E6D9546F5DE}" type="presParOf" srcId="{EF8AA351-2C78-469D-96D8-01251EBC08D8}" destId="{E123C6DF-BB9F-473F-808B-A2524012F86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F35663-DFFD-445A-9DF4-5889D49DC5E0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3A2518E-E261-4F5C-8A1A-4B057F92E669}">
      <dgm:prSet/>
      <dgm:spPr/>
      <dgm:t>
        <a:bodyPr/>
        <a:lstStyle/>
        <a:p>
          <a:r>
            <a:rPr lang="en-US" dirty="0"/>
            <a:t>Step 1: Something you KNOW (password)</a:t>
          </a:r>
        </a:p>
      </dgm:t>
    </dgm:pt>
    <dgm:pt modelId="{F36CA475-B6B5-4F48-BEBD-2AFF743F64CB}" type="parTrans" cxnId="{46200341-4AAF-4932-BF1B-C8228E831E37}">
      <dgm:prSet/>
      <dgm:spPr/>
      <dgm:t>
        <a:bodyPr/>
        <a:lstStyle/>
        <a:p>
          <a:endParaRPr lang="en-US"/>
        </a:p>
      </dgm:t>
    </dgm:pt>
    <dgm:pt modelId="{73872C42-921F-4482-B195-F094450E86A3}" type="sibTrans" cxnId="{46200341-4AAF-4932-BF1B-C8228E831E37}">
      <dgm:prSet/>
      <dgm:spPr/>
      <dgm:t>
        <a:bodyPr/>
        <a:lstStyle/>
        <a:p>
          <a:endParaRPr lang="en-US"/>
        </a:p>
      </dgm:t>
    </dgm:pt>
    <dgm:pt modelId="{095CCD6A-D044-4703-9088-2CD49218CBBF}">
      <dgm:prSet/>
      <dgm:spPr/>
      <dgm:t>
        <a:bodyPr/>
        <a:lstStyle/>
        <a:p>
          <a:r>
            <a:rPr lang="en-US"/>
            <a:t>Step 2: Something you HAVE (phone or authenticator code)</a:t>
          </a:r>
        </a:p>
      </dgm:t>
    </dgm:pt>
    <dgm:pt modelId="{92CE414D-9C4E-4528-B573-F41E40780C57}" type="parTrans" cxnId="{45250DE2-1428-46F7-98A3-CECB96609EA7}">
      <dgm:prSet/>
      <dgm:spPr/>
      <dgm:t>
        <a:bodyPr/>
        <a:lstStyle/>
        <a:p>
          <a:endParaRPr lang="en-US"/>
        </a:p>
      </dgm:t>
    </dgm:pt>
    <dgm:pt modelId="{196C8AA3-5013-428F-A3AD-BA2A5E91AC3E}" type="sibTrans" cxnId="{45250DE2-1428-46F7-98A3-CECB96609EA7}">
      <dgm:prSet/>
      <dgm:spPr/>
      <dgm:t>
        <a:bodyPr/>
        <a:lstStyle/>
        <a:p>
          <a:endParaRPr lang="en-US"/>
        </a:p>
      </dgm:t>
    </dgm:pt>
    <dgm:pt modelId="{32410D5D-53BC-4B65-AACE-4D1411A3DACF}">
      <dgm:prSet/>
      <dgm:spPr/>
      <dgm:t>
        <a:bodyPr/>
        <a:lstStyle/>
        <a:p>
          <a:r>
            <a:rPr lang="en-US"/>
            <a:t>Even if your password is stolen, the hacker still cannot log in</a:t>
          </a:r>
        </a:p>
      </dgm:t>
    </dgm:pt>
    <dgm:pt modelId="{8C112737-54DC-4B6D-8F5D-538A9F2F7E00}" type="parTrans" cxnId="{7570764C-2765-4DFB-AE46-2048E036F8F4}">
      <dgm:prSet/>
      <dgm:spPr/>
      <dgm:t>
        <a:bodyPr/>
        <a:lstStyle/>
        <a:p>
          <a:endParaRPr lang="en-US"/>
        </a:p>
      </dgm:t>
    </dgm:pt>
    <dgm:pt modelId="{85C250CE-BD26-4431-9F8B-B2A8A183E7E5}" type="sibTrans" cxnId="{7570764C-2765-4DFB-AE46-2048E036F8F4}">
      <dgm:prSet/>
      <dgm:spPr/>
      <dgm:t>
        <a:bodyPr/>
        <a:lstStyle/>
        <a:p>
          <a:endParaRPr lang="en-US"/>
        </a:p>
      </dgm:t>
    </dgm:pt>
    <dgm:pt modelId="{4CDDF0F0-8852-4721-952D-7742038E2F87}" type="pres">
      <dgm:prSet presAssocID="{F1F35663-DFFD-445A-9DF4-5889D49DC5E0}" presName="Name0" presStyleCnt="0">
        <dgm:presLayoutVars>
          <dgm:dir/>
          <dgm:resizeHandles val="exact"/>
        </dgm:presLayoutVars>
      </dgm:prSet>
      <dgm:spPr/>
    </dgm:pt>
    <dgm:pt modelId="{023A3223-159E-4462-96F8-955787CED970}" type="pres">
      <dgm:prSet presAssocID="{A3A2518E-E261-4F5C-8A1A-4B057F92E669}" presName="node" presStyleLbl="node1" presStyleIdx="0" presStyleCnt="5">
        <dgm:presLayoutVars>
          <dgm:bulletEnabled val="1"/>
        </dgm:presLayoutVars>
      </dgm:prSet>
      <dgm:spPr/>
    </dgm:pt>
    <dgm:pt modelId="{F562A307-C5FC-4B62-89E2-FF3958B5AE43}" type="pres">
      <dgm:prSet presAssocID="{73872C42-921F-4482-B195-F094450E86A3}" presName="sibTransSpacerBeforeConnector" presStyleCnt="0"/>
      <dgm:spPr/>
    </dgm:pt>
    <dgm:pt modelId="{9B2AF29F-B335-4C7E-8B3B-BE64419A7559}" type="pres">
      <dgm:prSet presAssocID="{73872C42-921F-4482-B195-F094450E86A3}" presName="sibTrans" presStyleLbl="node1" presStyleIdx="1" presStyleCnt="5"/>
      <dgm:spPr/>
    </dgm:pt>
    <dgm:pt modelId="{3C0D71C7-074D-4064-8C25-61DD995CB735}" type="pres">
      <dgm:prSet presAssocID="{73872C42-921F-4482-B195-F094450E86A3}" presName="sibTransSpacerAfterConnector" presStyleCnt="0"/>
      <dgm:spPr/>
    </dgm:pt>
    <dgm:pt modelId="{599E4457-7897-4CDC-AAF5-B2C45140FE1F}" type="pres">
      <dgm:prSet presAssocID="{095CCD6A-D044-4703-9088-2CD49218CBBF}" presName="node" presStyleLbl="node1" presStyleIdx="2" presStyleCnt="5">
        <dgm:presLayoutVars>
          <dgm:bulletEnabled val="1"/>
        </dgm:presLayoutVars>
      </dgm:prSet>
      <dgm:spPr/>
    </dgm:pt>
    <dgm:pt modelId="{8EBF5779-F293-4A50-B618-E34EDF7AA04A}" type="pres">
      <dgm:prSet presAssocID="{196C8AA3-5013-428F-A3AD-BA2A5E91AC3E}" presName="sibTransSpacerBeforeConnector" presStyleCnt="0"/>
      <dgm:spPr/>
    </dgm:pt>
    <dgm:pt modelId="{0AF3D04F-4196-4315-B2EA-A5863684A668}" type="pres">
      <dgm:prSet presAssocID="{196C8AA3-5013-428F-A3AD-BA2A5E91AC3E}" presName="sibTrans" presStyleLbl="node1" presStyleIdx="3" presStyleCnt="5"/>
      <dgm:spPr/>
    </dgm:pt>
    <dgm:pt modelId="{C3962254-C85D-4CC5-8697-DF1A88AF8845}" type="pres">
      <dgm:prSet presAssocID="{196C8AA3-5013-428F-A3AD-BA2A5E91AC3E}" presName="sibTransSpacerAfterConnector" presStyleCnt="0"/>
      <dgm:spPr/>
    </dgm:pt>
    <dgm:pt modelId="{356D958C-190D-4962-A28A-423D844A9CD5}" type="pres">
      <dgm:prSet presAssocID="{32410D5D-53BC-4B65-AACE-4D1411A3DACF}" presName="node" presStyleLbl="node1" presStyleIdx="4" presStyleCnt="5">
        <dgm:presLayoutVars>
          <dgm:bulletEnabled val="1"/>
        </dgm:presLayoutVars>
      </dgm:prSet>
      <dgm:spPr/>
    </dgm:pt>
  </dgm:ptLst>
  <dgm:cxnLst>
    <dgm:cxn modelId="{24FC183F-B3D9-400E-B283-F436C36C7CB9}" type="presOf" srcId="{196C8AA3-5013-428F-A3AD-BA2A5E91AC3E}" destId="{0AF3D04F-4196-4315-B2EA-A5863684A668}" srcOrd="0" destOrd="0" presId="urn:microsoft.com/office/officeart/2016/7/layout/BasicProcessNew"/>
    <dgm:cxn modelId="{46200341-4AAF-4932-BF1B-C8228E831E37}" srcId="{F1F35663-DFFD-445A-9DF4-5889D49DC5E0}" destId="{A3A2518E-E261-4F5C-8A1A-4B057F92E669}" srcOrd="0" destOrd="0" parTransId="{F36CA475-B6B5-4F48-BEBD-2AFF743F64CB}" sibTransId="{73872C42-921F-4482-B195-F094450E86A3}"/>
    <dgm:cxn modelId="{540D8167-D7D3-44BE-81F3-31F34AD74F7E}" type="presOf" srcId="{32410D5D-53BC-4B65-AACE-4D1411A3DACF}" destId="{356D958C-190D-4962-A28A-423D844A9CD5}" srcOrd="0" destOrd="0" presId="urn:microsoft.com/office/officeart/2016/7/layout/BasicProcessNew"/>
    <dgm:cxn modelId="{7570764C-2765-4DFB-AE46-2048E036F8F4}" srcId="{F1F35663-DFFD-445A-9DF4-5889D49DC5E0}" destId="{32410D5D-53BC-4B65-AACE-4D1411A3DACF}" srcOrd="2" destOrd="0" parTransId="{8C112737-54DC-4B6D-8F5D-538A9F2F7E00}" sibTransId="{85C250CE-BD26-4431-9F8B-B2A8A183E7E5}"/>
    <dgm:cxn modelId="{AA66F773-EBD2-4F7D-A469-DBF4D3075B12}" type="presOf" srcId="{F1F35663-DFFD-445A-9DF4-5889D49DC5E0}" destId="{4CDDF0F0-8852-4721-952D-7742038E2F87}" srcOrd="0" destOrd="0" presId="urn:microsoft.com/office/officeart/2016/7/layout/BasicProcessNew"/>
    <dgm:cxn modelId="{D271E479-15AE-46A5-846B-059A9B87B9ED}" type="presOf" srcId="{095CCD6A-D044-4703-9088-2CD49218CBBF}" destId="{599E4457-7897-4CDC-AAF5-B2C45140FE1F}" srcOrd="0" destOrd="0" presId="urn:microsoft.com/office/officeart/2016/7/layout/BasicProcessNew"/>
    <dgm:cxn modelId="{D0AA0293-55BE-4F2B-84BD-EBAD0545B269}" type="presOf" srcId="{73872C42-921F-4482-B195-F094450E86A3}" destId="{9B2AF29F-B335-4C7E-8B3B-BE64419A7559}" srcOrd="0" destOrd="0" presId="urn:microsoft.com/office/officeart/2016/7/layout/BasicProcessNew"/>
    <dgm:cxn modelId="{6307C5C3-D6B7-48EB-93DF-95F93D7FC7B2}" type="presOf" srcId="{A3A2518E-E261-4F5C-8A1A-4B057F92E669}" destId="{023A3223-159E-4462-96F8-955787CED970}" srcOrd="0" destOrd="0" presId="urn:microsoft.com/office/officeart/2016/7/layout/BasicProcessNew"/>
    <dgm:cxn modelId="{45250DE2-1428-46F7-98A3-CECB96609EA7}" srcId="{F1F35663-DFFD-445A-9DF4-5889D49DC5E0}" destId="{095CCD6A-D044-4703-9088-2CD49218CBBF}" srcOrd="1" destOrd="0" parTransId="{92CE414D-9C4E-4528-B573-F41E40780C57}" sibTransId="{196C8AA3-5013-428F-A3AD-BA2A5E91AC3E}"/>
    <dgm:cxn modelId="{2B90A0E3-4B0E-48FA-A240-704C921CF176}" type="presParOf" srcId="{4CDDF0F0-8852-4721-952D-7742038E2F87}" destId="{023A3223-159E-4462-96F8-955787CED970}" srcOrd="0" destOrd="0" presId="urn:microsoft.com/office/officeart/2016/7/layout/BasicProcessNew"/>
    <dgm:cxn modelId="{20E14E32-6F30-4B2E-A64B-DB651063F838}" type="presParOf" srcId="{4CDDF0F0-8852-4721-952D-7742038E2F87}" destId="{F562A307-C5FC-4B62-89E2-FF3958B5AE43}" srcOrd="1" destOrd="0" presId="urn:microsoft.com/office/officeart/2016/7/layout/BasicProcessNew"/>
    <dgm:cxn modelId="{C4718182-DD51-4656-A514-0FF29BC093D6}" type="presParOf" srcId="{4CDDF0F0-8852-4721-952D-7742038E2F87}" destId="{9B2AF29F-B335-4C7E-8B3B-BE64419A7559}" srcOrd="2" destOrd="0" presId="urn:microsoft.com/office/officeart/2016/7/layout/BasicProcessNew"/>
    <dgm:cxn modelId="{5E7231A4-B8E7-42EE-B577-23BD6F933F92}" type="presParOf" srcId="{4CDDF0F0-8852-4721-952D-7742038E2F87}" destId="{3C0D71C7-074D-4064-8C25-61DD995CB735}" srcOrd="3" destOrd="0" presId="urn:microsoft.com/office/officeart/2016/7/layout/BasicProcessNew"/>
    <dgm:cxn modelId="{C5EB26A3-4996-438E-B0F8-C9FA2A662419}" type="presParOf" srcId="{4CDDF0F0-8852-4721-952D-7742038E2F87}" destId="{599E4457-7897-4CDC-AAF5-B2C45140FE1F}" srcOrd="4" destOrd="0" presId="urn:microsoft.com/office/officeart/2016/7/layout/BasicProcessNew"/>
    <dgm:cxn modelId="{140ED53B-C002-469E-9AC1-F08A26889492}" type="presParOf" srcId="{4CDDF0F0-8852-4721-952D-7742038E2F87}" destId="{8EBF5779-F293-4A50-B618-E34EDF7AA04A}" srcOrd="5" destOrd="0" presId="urn:microsoft.com/office/officeart/2016/7/layout/BasicProcessNew"/>
    <dgm:cxn modelId="{60C0F211-8752-4B00-9138-78D81D4B4613}" type="presParOf" srcId="{4CDDF0F0-8852-4721-952D-7742038E2F87}" destId="{0AF3D04F-4196-4315-B2EA-A5863684A668}" srcOrd="6" destOrd="0" presId="urn:microsoft.com/office/officeart/2016/7/layout/BasicProcessNew"/>
    <dgm:cxn modelId="{AC3CD108-95D6-404B-A5E1-0A8EB14F8913}" type="presParOf" srcId="{4CDDF0F0-8852-4721-952D-7742038E2F87}" destId="{C3962254-C85D-4CC5-8697-DF1A88AF8845}" srcOrd="7" destOrd="0" presId="urn:microsoft.com/office/officeart/2016/7/layout/BasicProcessNew"/>
    <dgm:cxn modelId="{F93600DF-E206-4113-985C-563F2207EBA8}" type="presParOf" srcId="{4CDDF0F0-8852-4721-952D-7742038E2F87}" destId="{356D958C-190D-4962-A28A-423D844A9CD5}" srcOrd="8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FD66E-1FF1-4773-90FC-4C3EB49703B2}">
      <dsp:nvSpPr>
        <dsp:cNvPr id="0" name=""/>
        <dsp:cNvSpPr/>
      </dsp:nvSpPr>
      <dsp:spPr>
        <a:xfrm>
          <a:off x="2280" y="338558"/>
          <a:ext cx="1809132" cy="25327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47" tIns="330200" rIns="14104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Plan and coordinate technology projects</a:t>
          </a:r>
        </a:p>
      </dsp:txBody>
      <dsp:txXfrm>
        <a:off x="2280" y="1301016"/>
        <a:ext cx="1809132" cy="1519671"/>
      </dsp:txXfrm>
    </dsp:sp>
    <dsp:sp modelId="{7C1E09F5-13E5-4925-AC2F-2BAE2C39F12B}">
      <dsp:nvSpPr>
        <dsp:cNvPr id="0" name=""/>
        <dsp:cNvSpPr/>
      </dsp:nvSpPr>
      <dsp:spPr>
        <a:xfrm>
          <a:off x="526928" y="591836"/>
          <a:ext cx="759835" cy="7598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40" tIns="12700" rIns="5924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1</a:t>
          </a:r>
        </a:p>
      </dsp:txBody>
      <dsp:txXfrm>
        <a:off x="638203" y="703111"/>
        <a:ext cx="537285" cy="537285"/>
      </dsp:txXfrm>
    </dsp:sp>
    <dsp:sp modelId="{1702DF3D-1C53-4FA9-A908-36156BF8B55D}">
      <dsp:nvSpPr>
        <dsp:cNvPr id="0" name=""/>
        <dsp:cNvSpPr/>
      </dsp:nvSpPr>
      <dsp:spPr>
        <a:xfrm>
          <a:off x="2280" y="2871271"/>
          <a:ext cx="1809132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88102-EACF-4340-AB8A-4132028E636F}">
      <dsp:nvSpPr>
        <dsp:cNvPr id="0" name=""/>
        <dsp:cNvSpPr/>
      </dsp:nvSpPr>
      <dsp:spPr>
        <a:xfrm>
          <a:off x="1992326" y="338558"/>
          <a:ext cx="1809132" cy="25327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47" tIns="330200" rIns="14104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Work with technicians, clients, and leadership</a:t>
          </a:r>
        </a:p>
      </dsp:txBody>
      <dsp:txXfrm>
        <a:off x="1992326" y="1301016"/>
        <a:ext cx="1809132" cy="1519671"/>
      </dsp:txXfrm>
    </dsp:sp>
    <dsp:sp modelId="{BF4C2F91-D99F-4AD6-879E-DAC32E4BF060}">
      <dsp:nvSpPr>
        <dsp:cNvPr id="0" name=""/>
        <dsp:cNvSpPr/>
      </dsp:nvSpPr>
      <dsp:spPr>
        <a:xfrm>
          <a:off x="2516974" y="591836"/>
          <a:ext cx="759835" cy="7598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40" tIns="12700" rIns="5924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2</a:t>
          </a:r>
        </a:p>
      </dsp:txBody>
      <dsp:txXfrm>
        <a:off x="2628249" y="703111"/>
        <a:ext cx="537285" cy="537285"/>
      </dsp:txXfrm>
    </dsp:sp>
    <dsp:sp modelId="{CD43FC8F-FBFE-4378-AB27-86A03979DCA1}">
      <dsp:nvSpPr>
        <dsp:cNvPr id="0" name=""/>
        <dsp:cNvSpPr/>
      </dsp:nvSpPr>
      <dsp:spPr>
        <a:xfrm>
          <a:off x="1992326" y="2871271"/>
          <a:ext cx="1809132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88B13-ED2B-4899-AE9D-AF3336981940}">
      <dsp:nvSpPr>
        <dsp:cNvPr id="0" name=""/>
        <dsp:cNvSpPr/>
      </dsp:nvSpPr>
      <dsp:spPr>
        <a:xfrm>
          <a:off x="3982371" y="338558"/>
          <a:ext cx="1809132" cy="25327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47" tIns="330200" rIns="14104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Ensure successful delivery of IT solutions</a:t>
          </a:r>
        </a:p>
      </dsp:txBody>
      <dsp:txXfrm>
        <a:off x="3982371" y="1301016"/>
        <a:ext cx="1809132" cy="1519671"/>
      </dsp:txXfrm>
    </dsp:sp>
    <dsp:sp modelId="{CF49E552-B33D-44A0-876F-E0B219A5AD38}">
      <dsp:nvSpPr>
        <dsp:cNvPr id="0" name=""/>
        <dsp:cNvSpPr/>
      </dsp:nvSpPr>
      <dsp:spPr>
        <a:xfrm>
          <a:off x="4507020" y="591836"/>
          <a:ext cx="759835" cy="7598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40" tIns="12700" rIns="5924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3</a:t>
          </a:r>
        </a:p>
      </dsp:txBody>
      <dsp:txXfrm>
        <a:off x="4618295" y="703111"/>
        <a:ext cx="537285" cy="537285"/>
      </dsp:txXfrm>
    </dsp:sp>
    <dsp:sp modelId="{E3EA9ED8-39F9-4ABA-8425-27DD93BCD2F4}">
      <dsp:nvSpPr>
        <dsp:cNvPr id="0" name=""/>
        <dsp:cNvSpPr/>
      </dsp:nvSpPr>
      <dsp:spPr>
        <a:xfrm>
          <a:off x="3982371" y="2871271"/>
          <a:ext cx="1809132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B7150-D53F-4167-976F-7192574BFADF}">
      <dsp:nvSpPr>
        <dsp:cNvPr id="0" name=""/>
        <dsp:cNvSpPr/>
      </dsp:nvSpPr>
      <dsp:spPr>
        <a:xfrm>
          <a:off x="5972417" y="338558"/>
          <a:ext cx="1809132" cy="25327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47" tIns="330200" rIns="14104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Communicate goals, expectations, and timelines</a:t>
          </a:r>
        </a:p>
      </dsp:txBody>
      <dsp:txXfrm>
        <a:off x="5972417" y="1301016"/>
        <a:ext cx="1809132" cy="1519671"/>
      </dsp:txXfrm>
    </dsp:sp>
    <dsp:sp modelId="{BCE386A8-AC7F-4A15-9D54-E03F4AF777E2}">
      <dsp:nvSpPr>
        <dsp:cNvPr id="0" name=""/>
        <dsp:cNvSpPr/>
      </dsp:nvSpPr>
      <dsp:spPr>
        <a:xfrm>
          <a:off x="6497065" y="591836"/>
          <a:ext cx="759835" cy="7598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40" tIns="12700" rIns="5924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4</a:t>
          </a:r>
        </a:p>
      </dsp:txBody>
      <dsp:txXfrm>
        <a:off x="6608340" y="703111"/>
        <a:ext cx="537285" cy="537285"/>
      </dsp:txXfrm>
    </dsp:sp>
    <dsp:sp modelId="{B5B46B6A-C18E-45F2-871F-4997304B938A}">
      <dsp:nvSpPr>
        <dsp:cNvPr id="0" name=""/>
        <dsp:cNvSpPr/>
      </dsp:nvSpPr>
      <dsp:spPr>
        <a:xfrm>
          <a:off x="5972417" y="2871271"/>
          <a:ext cx="1809132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BA82A-1F1B-48A2-A0ED-E0E21268BD5C}">
      <dsp:nvSpPr>
        <dsp:cNvPr id="0" name=""/>
        <dsp:cNvSpPr/>
      </dsp:nvSpPr>
      <dsp:spPr>
        <a:xfrm>
          <a:off x="989179" y="829"/>
          <a:ext cx="2643449" cy="15860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Protecting systems, networks, and data from attacks</a:t>
          </a:r>
        </a:p>
      </dsp:txBody>
      <dsp:txXfrm>
        <a:off x="989179" y="829"/>
        <a:ext cx="2643449" cy="1586069"/>
      </dsp:txXfrm>
    </dsp:sp>
    <dsp:sp modelId="{97B8C5BB-B999-4479-8FF1-25DB00FB7EFB}">
      <dsp:nvSpPr>
        <dsp:cNvPr id="0" name=""/>
        <dsp:cNvSpPr/>
      </dsp:nvSpPr>
      <dsp:spPr>
        <a:xfrm>
          <a:off x="3896974" y="829"/>
          <a:ext cx="2643449" cy="1586069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Involves risk management, monitoring, and incident response</a:t>
          </a:r>
        </a:p>
      </dsp:txBody>
      <dsp:txXfrm>
        <a:off x="3896974" y="829"/>
        <a:ext cx="2643449" cy="1586069"/>
      </dsp:txXfrm>
    </dsp:sp>
    <dsp:sp modelId="{5BFB7999-5545-4C51-ADFF-B567CBE5295F}">
      <dsp:nvSpPr>
        <dsp:cNvPr id="0" name=""/>
        <dsp:cNvSpPr/>
      </dsp:nvSpPr>
      <dsp:spPr>
        <a:xfrm>
          <a:off x="2443077" y="1851244"/>
          <a:ext cx="2643449" cy="1586069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Cybersecurity professionals help keep organizations safe</a:t>
          </a:r>
        </a:p>
      </dsp:txBody>
      <dsp:txXfrm>
        <a:off x="2443077" y="1851244"/>
        <a:ext cx="2643449" cy="15860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D8A9C-FEAF-48ED-9A0A-FFED7E71FEC7}">
      <dsp:nvSpPr>
        <dsp:cNvPr id="0" name=""/>
        <dsp:cNvSpPr/>
      </dsp:nvSpPr>
      <dsp:spPr>
        <a:xfrm>
          <a:off x="0" y="42799"/>
          <a:ext cx="5000124" cy="12729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Confidentiality, Integrity, Availability</a:t>
          </a:r>
        </a:p>
      </dsp:txBody>
      <dsp:txXfrm>
        <a:off x="62141" y="104940"/>
        <a:ext cx="4875842" cy="1148678"/>
      </dsp:txXfrm>
    </dsp:sp>
    <dsp:sp modelId="{17CE7DA0-6722-4FA4-9673-5FE9A7998708}">
      <dsp:nvSpPr>
        <dsp:cNvPr id="0" name=""/>
        <dsp:cNvSpPr/>
      </dsp:nvSpPr>
      <dsp:spPr>
        <a:xfrm>
          <a:off x="0" y="1407919"/>
          <a:ext cx="5000124" cy="1272960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Malware and phishing</a:t>
          </a:r>
        </a:p>
      </dsp:txBody>
      <dsp:txXfrm>
        <a:off x="62141" y="1470060"/>
        <a:ext cx="4875842" cy="1148678"/>
      </dsp:txXfrm>
    </dsp:sp>
    <dsp:sp modelId="{14FF590A-ACD8-4072-B8CC-F4F1A11063FB}">
      <dsp:nvSpPr>
        <dsp:cNvPr id="0" name=""/>
        <dsp:cNvSpPr/>
      </dsp:nvSpPr>
      <dsp:spPr>
        <a:xfrm>
          <a:off x="0" y="2773040"/>
          <a:ext cx="5000124" cy="1272960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Strong passwords and MFA</a:t>
          </a:r>
        </a:p>
      </dsp:txBody>
      <dsp:txXfrm>
        <a:off x="62141" y="2835181"/>
        <a:ext cx="4875842" cy="1148678"/>
      </dsp:txXfrm>
    </dsp:sp>
    <dsp:sp modelId="{F3F799A8-1214-4842-AB3B-7688321B327B}">
      <dsp:nvSpPr>
        <dsp:cNvPr id="0" name=""/>
        <dsp:cNvSpPr/>
      </dsp:nvSpPr>
      <dsp:spPr>
        <a:xfrm>
          <a:off x="0" y="4138160"/>
          <a:ext cx="5000124" cy="127296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Network security basics</a:t>
          </a:r>
        </a:p>
      </dsp:txBody>
      <dsp:txXfrm>
        <a:off x="62141" y="4200301"/>
        <a:ext cx="4875842" cy="11486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A1A0D-F822-4CF8-B1D3-0B5C5F8CA6D1}">
      <dsp:nvSpPr>
        <dsp:cNvPr id="0" name=""/>
        <dsp:cNvSpPr/>
      </dsp:nvSpPr>
      <dsp:spPr>
        <a:xfrm>
          <a:off x="0" y="659936"/>
          <a:ext cx="4358346" cy="435834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32F611-C9DE-4E5E-84C2-63D0D0F9136E}">
      <dsp:nvSpPr>
        <dsp:cNvPr id="0" name=""/>
        <dsp:cNvSpPr/>
      </dsp:nvSpPr>
      <dsp:spPr>
        <a:xfrm>
          <a:off x="283292" y="943228"/>
          <a:ext cx="1743338" cy="17433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Break into small groups</a:t>
          </a:r>
        </a:p>
      </dsp:txBody>
      <dsp:txXfrm>
        <a:off x="368395" y="1028331"/>
        <a:ext cx="1573132" cy="1573132"/>
      </dsp:txXfrm>
    </dsp:sp>
    <dsp:sp modelId="{F79D85DA-41BF-4BFF-B9B6-092595EF2AB0}">
      <dsp:nvSpPr>
        <dsp:cNvPr id="0" name=""/>
        <dsp:cNvSpPr/>
      </dsp:nvSpPr>
      <dsp:spPr>
        <a:xfrm>
          <a:off x="2331715" y="943228"/>
          <a:ext cx="1743338" cy="17433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Each team designs a security plan for a fictional business</a:t>
          </a:r>
        </a:p>
      </dsp:txBody>
      <dsp:txXfrm>
        <a:off x="2416818" y="1028331"/>
        <a:ext cx="1573132" cy="1573132"/>
      </dsp:txXfrm>
    </dsp:sp>
    <dsp:sp modelId="{F5D3EB59-5C3E-44A1-8712-671F07201B3A}">
      <dsp:nvSpPr>
        <dsp:cNvPr id="0" name=""/>
        <dsp:cNvSpPr/>
      </dsp:nvSpPr>
      <dsp:spPr>
        <a:xfrm>
          <a:off x="283292" y="2991651"/>
          <a:ext cx="1743338" cy="174333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Identify: assets, threats, protections</a:t>
          </a:r>
        </a:p>
      </dsp:txBody>
      <dsp:txXfrm>
        <a:off x="368395" y="3076754"/>
        <a:ext cx="1573132" cy="1573132"/>
      </dsp:txXfrm>
    </dsp:sp>
    <dsp:sp modelId="{E123C6DF-BB9F-473F-808B-A2524012F861}">
      <dsp:nvSpPr>
        <dsp:cNvPr id="0" name=""/>
        <dsp:cNvSpPr/>
      </dsp:nvSpPr>
      <dsp:spPr>
        <a:xfrm>
          <a:off x="2331715" y="2991651"/>
          <a:ext cx="1743338" cy="174333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Teams share their solutions</a:t>
          </a:r>
        </a:p>
      </dsp:txBody>
      <dsp:txXfrm>
        <a:off x="2416818" y="3076754"/>
        <a:ext cx="1573132" cy="15731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A3223-159E-4462-96F8-955787CED970}">
      <dsp:nvSpPr>
        <dsp:cNvPr id="0" name=""/>
        <dsp:cNvSpPr/>
      </dsp:nvSpPr>
      <dsp:spPr>
        <a:xfrm>
          <a:off x="5183" y="1052878"/>
          <a:ext cx="2220644" cy="133238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Step 1: Something you KNOW (password)</a:t>
          </a:r>
        </a:p>
      </dsp:txBody>
      <dsp:txXfrm>
        <a:off x="5183" y="1052878"/>
        <a:ext cx="2220644" cy="1332386"/>
      </dsp:txXfrm>
    </dsp:sp>
    <dsp:sp modelId="{9B2AF29F-B335-4C7E-8B3B-BE64419A7559}">
      <dsp:nvSpPr>
        <dsp:cNvPr id="0" name=""/>
        <dsp:cNvSpPr/>
      </dsp:nvSpPr>
      <dsp:spPr>
        <a:xfrm>
          <a:off x="2273605" y="1597572"/>
          <a:ext cx="333096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E4457-7897-4CDC-AAF5-B2C45140FE1F}">
      <dsp:nvSpPr>
        <dsp:cNvPr id="0" name=""/>
        <dsp:cNvSpPr/>
      </dsp:nvSpPr>
      <dsp:spPr>
        <a:xfrm>
          <a:off x="2654479" y="1052878"/>
          <a:ext cx="2220644" cy="133238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Step 2: Something you HAVE (phone or authenticator code)</a:t>
          </a:r>
        </a:p>
      </dsp:txBody>
      <dsp:txXfrm>
        <a:off x="2654479" y="1052878"/>
        <a:ext cx="2220644" cy="1332386"/>
      </dsp:txXfrm>
    </dsp:sp>
    <dsp:sp modelId="{0AF3D04F-4196-4315-B2EA-A5863684A668}">
      <dsp:nvSpPr>
        <dsp:cNvPr id="0" name=""/>
        <dsp:cNvSpPr/>
      </dsp:nvSpPr>
      <dsp:spPr>
        <a:xfrm>
          <a:off x="4922901" y="1597572"/>
          <a:ext cx="333096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D958C-190D-4962-A28A-423D844A9CD5}">
      <dsp:nvSpPr>
        <dsp:cNvPr id="0" name=""/>
        <dsp:cNvSpPr/>
      </dsp:nvSpPr>
      <dsp:spPr>
        <a:xfrm>
          <a:off x="5303775" y="1052878"/>
          <a:ext cx="2220644" cy="133238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Even if your password is stolen, the hacker still cannot log in</a:t>
          </a:r>
        </a:p>
      </dsp:txBody>
      <dsp:txXfrm>
        <a:off x="5303775" y="1052878"/>
        <a:ext cx="2220644" cy="1332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Green Lock In A 3D Electronic System">
            <a:extLst>
              <a:ext uri="{FF2B5EF4-FFF2-40B4-BE49-F238E27FC236}">
                <a16:creationId xmlns:a16="http://schemas.microsoft.com/office/drawing/2014/main" id="{B6EA913A-4360-48F2-453F-663AA074B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177" r="12609" b="-1"/>
          <a:stretch>
            <a:fillRect/>
          </a:stretch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rgbClr val="00B0F0"/>
                </a:solidFill>
                <a:highlight>
                  <a:srgbClr val="000000"/>
                </a:highlight>
              </a:rPr>
              <a:t>Introduction to IT &amp; Cybersecurity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highlight>
                  <a:srgbClr val="000000"/>
                </a:highlight>
              </a:rPr>
              <a:t>The Art of Manhood Mentoring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BF65200E-BE19-61BA-8C12-E73CE7790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4850097"/>
            <a:ext cx="9151631" cy="2021488"/>
            <a:chOff x="-1" y="-29768"/>
            <a:chExt cx="12202175" cy="1519356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4DCB7929-1F93-E966-9A22-29A959C2A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6E9333BF-F59E-1341-F162-50F583238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DF345832-F005-417F-6A2A-8481A275F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962663" y="-3992432"/>
              <a:ext cx="1519356" cy="944468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9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722" y="5167418"/>
            <a:ext cx="6712268" cy="702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Phishing Email Example</a:t>
            </a:r>
          </a:p>
        </p:txBody>
      </p:sp>
      <p:pic>
        <p:nvPicPr>
          <p:cNvPr id="7" name="Graphic 6" descr="Mailbox">
            <a:extLst>
              <a:ext uri="{FF2B5EF4-FFF2-40B4-BE49-F238E27FC236}">
                <a16:creationId xmlns:a16="http://schemas.microsoft.com/office/drawing/2014/main" id="{3BE8F90C-1875-2AD1-F864-2A6EB27C1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1177" y="869989"/>
            <a:ext cx="3217333" cy="3217333"/>
          </a:xfrm>
          <a:prstGeom prst="rect">
            <a:avLst/>
          </a:prstGeom>
        </p:spPr>
      </p:pic>
      <p:pic>
        <p:nvPicPr>
          <p:cNvPr id="1026" name="Picture 2" descr="An American Express phishing email example">
            <a:extLst>
              <a:ext uri="{FF2B5EF4-FFF2-40B4-BE49-F238E27FC236}">
                <a16:creationId xmlns:a16="http://schemas.microsoft.com/office/drawing/2014/main" id="{8B1AADE0-F796-D2B9-ACB3-839256A2AA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0799" y="0"/>
            <a:ext cx="5806691" cy="426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en-US" sz="4700"/>
              <a:t>How MFA Works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61A290-2A81-5E67-BAF1-2389E22FA5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944905"/>
              </p:ext>
            </p:extLst>
          </p:nvPr>
        </p:nvGraphicFramePr>
        <p:xfrm>
          <a:off x="618948" y="2598710"/>
          <a:ext cx="7529604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9983" y="741391"/>
            <a:ext cx="2526926" cy="1616203"/>
          </a:xfrm>
        </p:spPr>
        <p:txBody>
          <a:bodyPr anchor="b">
            <a:noAutofit/>
          </a:bodyPr>
          <a:lstStyle/>
          <a:p>
            <a:r>
              <a:rPr lang="en-US" sz="2800" b="1" dirty="0"/>
              <a:t>MFA Demonstration</a:t>
            </a:r>
          </a:p>
        </p:txBody>
      </p:sp>
      <p:pic>
        <p:nvPicPr>
          <p:cNvPr id="5" name="Picture 4" descr="Stock numbers on a digital display">
            <a:extLst>
              <a:ext uri="{FF2B5EF4-FFF2-40B4-BE49-F238E27FC236}">
                <a16:creationId xmlns:a16="http://schemas.microsoft.com/office/drawing/2014/main" id="{96990C32-832B-D213-1A46-AC76FA1BCE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37" r="14685" b="-1"/>
          <a:stretch>
            <a:fillRect/>
          </a:stretch>
        </p:blipFill>
        <p:spPr>
          <a:xfrm>
            <a:off x="20" y="10"/>
            <a:ext cx="5542677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55894" y="3271199"/>
            <a:ext cx="1630908" cy="5542697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2296081" y="2296080"/>
            <a:ext cx="6854280" cy="226211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346242" y="4425055"/>
            <a:ext cx="2196454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9983" y="2533476"/>
            <a:ext cx="2526926" cy="3447832"/>
          </a:xfrm>
        </p:spPr>
        <p:txBody>
          <a:bodyPr anchor="t">
            <a:normAutofit fontScale="92500" lnSpcReduction="10000"/>
          </a:bodyPr>
          <a:lstStyle/>
          <a:p>
            <a:endParaRPr lang="en-US" sz="1700" dirty="0"/>
          </a:p>
          <a:p>
            <a:pPr lvl="1"/>
            <a:r>
              <a:rPr lang="en-US" sz="2400" b="1" dirty="0">
                <a:solidFill>
                  <a:srgbClr val="00B0F0"/>
                </a:solidFill>
              </a:rPr>
              <a:t>Show a sample login screen</a:t>
            </a:r>
          </a:p>
          <a:p>
            <a:pPr lvl="1"/>
            <a:r>
              <a:rPr lang="en-US" sz="2400" b="1" dirty="0">
                <a:solidFill>
                  <a:srgbClr val="00B0F0"/>
                </a:solidFill>
              </a:rPr>
              <a:t>Explain rotating 6-digit codes</a:t>
            </a:r>
          </a:p>
          <a:p>
            <a:pPr lvl="1"/>
            <a:r>
              <a:rPr lang="en-US" sz="2400" b="1" dirty="0">
                <a:solidFill>
                  <a:srgbClr val="00B0F0"/>
                </a:solidFill>
              </a:rPr>
              <a:t>Explain why MFA blocks most attacks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r>
              <a:rPr lang="en-US" sz="3500" b="1" dirty="0"/>
              <a:t>Closing &amp; Open 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Questions, Thoughts, or Ideas?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What did you learn today?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What part of IT or Cybersecurity interests you the most?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Any questions about careers, skills, or next steps?</a:t>
            </a:r>
          </a:p>
        </p:txBody>
      </p:sp>
      <p:pic>
        <p:nvPicPr>
          <p:cNvPr id="5" name="Picture 4" descr="Different colored question marks">
            <a:extLst>
              <a:ext uri="{FF2B5EF4-FFF2-40B4-BE49-F238E27FC236}">
                <a16:creationId xmlns:a16="http://schemas.microsoft.com/office/drawing/2014/main" id="{66D3E316-5B25-FBA3-A847-227993D788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36" r="32922"/>
          <a:stretch>
            <a:fillRect/>
          </a:stretch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12" y="1326724"/>
            <a:ext cx="3985902" cy="9941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/>
              <a:t>Workshop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212" y="2433494"/>
            <a:ext cx="3985907" cy="2881456"/>
          </a:xfrm>
        </p:spPr>
        <p:txBody>
          <a:bodyPr anchor="t">
            <a:normAutofit fontScale="92500" lnSpcReduction="20000"/>
          </a:bodyPr>
          <a:lstStyle/>
          <a:p>
            <a:endParaRPr lang="en-US" sz="1350" dirty="0">
              <a:solidFill>
                <a:srgbClr val="00B0F0"/>
              </a:solidFill>
            </a:endParaRP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Icebreaker: What is IT? (15 minutes)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Overview of IT and Cybersecurity (30–45 minutes)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Team Activity: Build a Simple Security Plan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Career Pathways &amp; Q&amp;A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19600" y="0"/>
            <a:ext cx="4724400" cy="4919011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561" y="1505"/>
            <a:ext cx="4583439" cy="4762908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Graphic 23" descr="Lock">
            <a:extLst>
              <a:ext uri="{FF2B5EF4-FFF2-40B4-BE49-F238E27FC236}">
                <a16:creationId xmlns:a16="http://schemas.microsoft.com/office/drawing/2014/main" id="{F2840DC8-A58A-6A85-8AFD-249DED737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2767" y="485518"/>
            <a:ext cx="3197870" cy="31978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12" y="1326724"/>
            <a:ext cx="3985902" cy="9941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What is Information Technology?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212" y="2433494"/>
            <a:ext cx="3985907" cy="2881456"/>
          </a:xfrm>
        </p:spPr>
        <p:txBody>
          <a:bodyPr anchor="t">
            <a:normAutofit fontScale="85000" lnSpcReduction="10000"/>
          </a:bodyPr>
          <a:lstStyle/>
          <a:p>
            <a:endParaRPr lang="en-US" sz="1350" dirty="0"/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IT involves managing and supporting computer systems and networks</a:t>
            </a:r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Covers hardware, software, data, networking, and user support, &amp; customer service</a:t>
            </a:r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Critical for every modern organization</a:t>
            </a:r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It is a great way to provide value and serve your community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19600" y="0"/>
            <a:ext cx="4724400" cy="4919011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561" y="1505"/>
            <a:ext cx="4583439" cy="4762908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Graphic 6" descr="CRM Customer Insights App">
            <a:extLst>
              <a:ext uri="{FF2B5EF4-FFF2-40B4-BE49-F238E27FC236}">
                <a16:creationId xmlns:a16="http://schemas.microsoft.com/office/drawing/2014/main" id="{54980B04-E220-22D8-1050-0855648BB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2767" y="485518"/>
            <a:ext cx="3197870" cy="31978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723" y="809898"/>
            <a:ext cx="7629757" cy="1554480"/>
          </a:xfrm>
        </p:spPr>
        <p:txBody>
          <a:bodyPr anchor="ctr">
            <a:normAutofit/>
          </a:bodyPr>
          <a:lstStyle/>
          <a:p>
            <a:r>
              <a:rPr lang="en-US" sz="4200" b="1" dirty="0"/>
              <a:t>What Does an IT Project Manager Do?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199545-744D-C208-CCD0-15B4DE8D65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166421"/>
              </p:ext>
            </p:extLst>
          </p:nvPr>
        </p:nvGraphicFramePr>
        <p:xfrm>
          <a:off x="678451" y="3017519"/>
          <a:ext cx="778383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en-US" sz="4700" b="1" dirty="0"/>
              <a:t>What is Cybersecurity?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FBA9AA-466A-D37E-5F90-F49389A566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0344268"/>
              </p:ext>
            </p:extLst>
          </p:nvPr>
        </p:nvGraphicFramePr>
        <p:xfrm>
          <a:off x="618948" y="2598710"/>
          <a:ext cx="7529604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 dirty="0">
                <a:solidFill>
                  <a:srgbClr val="FFFFFF"/>
                </a:solidFill>
              </a:rPr>
              <a:t>Basic Concepts to Know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5DF275-BF8C-9088-8DC1-985C6C677E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2028094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912768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73770"/>
            <a:ext cx="2415246" cy="202722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b="1" dirty="0">
                <a:solidFill>
                  <a:srgbClr val="FFFFFF"/>
                </a:solidFill>
              </a:rPr>
              <a:t>Team Activity: Build a Security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20AA07E-E8E9-C3EB-7FE6-1494B1DD75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656232"/>
              </p:ext>
            </p:extLst>
          </p:nvPr>
        </p:nvGraphicFramePr>
        <p:xfrm>
          <a:off x="4157004" y="541606"/>
          <a:ext cx="4358346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40724-7280-9263-6414-EB6BC0E9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IT &amp; Cybersecurity Career Pathways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FCD6-24A8-3455-6C74-F7F6A90E5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• IT Support </a:t>
            </a:r>
          </a:p>
          <a:p>
            <a:pPr marL="0" indent="0">
              <a:buNone/>
            </a:pPr>
            <a:r>
              <a:rPr lang="en-US" dirty="0"/>
              <a:t>• Systems Administration</a:t>
            </a:r>
          </a:p>
          <a:p>
            <a:pPr marL="0" indent="0">
              <a:buNone/>
            </a:pPr>
            <a:r>
              <a:rPr lang="en-US" dirty="0"/>
              <a:t>• Cybersecurity Analyst </a:t>
            </a:r>
          </a:p>
          <a:p>
            <a:pPr marL="0" indent="0">
              <a:buNone/>
            </a:pPr>
            <a:r>
              <a:rPr lang="en-US" dirty="0"/>
              <a:t>• Network Engineer </a:t>
            </a:r>
          </a:p>
          <a:p>
            <a:pPr marL="0" indent="0">
              <a:buNone/>
            </a:pPr>
            <a:r>
              <a:rPr lang="en-US" dirty="0"/>
              <a:t>• Project Manager </a:t>
            </a:r>
          </a:p>
          <a:p>
            <a:pPr marL="0" indent="0">
              <a:buNone/>
            </a:pPr>
            <a:r>
              <a:rPr lang="en-US" dirty="0"/>
              <a:t>• Cloud Specialist </a:t>
            </a:r>
          </a:p>
          <a:p>
            <a:pPr marL="0" indent="0">
              <a:buNone/>
            </a:pPr>
            <a:r>
              <a:rPr lang="en-US" dirty="0"/>
              <a:t>• Industry Certifications (</a:t>
            </a:r>
            <a:r>
              <a:rPr lang="en-US" dirty="0" err="1"/>
              <a:t>Comptia</a:t>
            </a:r>
            <a:r>
              <a:rPr lang="en-US" dirty="0"/>
              <a:t> Trifecta) Degree’s, Salary expectations. </a:t>
            </a:r>
          </a:p>
        </p:txBody>
      </p:sp>
    </p:spTree>
    <p:extLst>
      <p:ext uri="{BB962C8B-B14F-4D97-AF65-F5344CB8AC3E}">
        <p14:creationId xmlns:p14="http://schemas.microsoft.com/office/powerpoint/2010/main" val="40886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12" y="1326724"/>
            <a:ext cx="3985902" cy="99417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How to Identify Phishing Emails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212" y="2433494"/>
            <a:ext cx="3985907" cy="2881456"/>
          </a:xfrm>
        </p:spPr>
        <p:txBody>
          <a:bodyPr anchor="t">
            <a:noAutofit/>
          </a:bodyPr>
          <a:lstStyle/>
          <a:p>
            <a:endParaRPr lang="en-US" sz="2400" dirty="0">
              <a:solidFill>
                <a:srgbClr val="00B0F0"/>
              </a:solidFill>
            </a:endParaRP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Check the sender’s email address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Beware of urgent or threatening language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Hover over links before clicking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Look for spelling or grammar mistakes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19600" y="0"/>
            <a:ext cx="4724400" cy="4919011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561" y="1505"/>
            <a:ext cx="4583439" cy="4762908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Graphic 6" descr="Envelope">
            <a:extLst>
              <a:ext uri="{FF2B5EF4-FFF2-40B4-BE49-F238E27FC236}">
                <a16:creationId xmlns:a16="http://schemas.microsoft.com/office/drawing/2014/main" id="{A855AE59-A147-C394-0F3A-A6957951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2767" y="485518"/>
            <a:ext cx="3197870" cy="31978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370</Words>
  <Application>Microsoft Office PowerPoint</Application>
  <PresentationFormat>On-screen Show (4:3)</PresentationFormat>
  <Paragraphs>66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Introduction to IT &amp; Cybersecurity</vt:lpstr>
      <vt:lpstr>Workshop Agenda</vt:lpstr>
      <vt:lpstr>What is Information Technology?</vt:lpstr>
      <vt:lpstr>What Does an IT Project Manager Do?</vt:lpstr>
      <vt:lpstr>What is Cybersecurity?</vt:lpstr>
      <vt:lpstr>Basic Concepts to Know</vt:lpstr>
      <vt:lpstr>Team Activity: Build a Security Plan</vt:lpstr>
      <vt:lpstr>IT &amp; Cybersecurity Career Pathways</vt:lpstr>
      <vt:lpstr>How to Identify Phishing Emails</vt:lpstr>
      <vt:lpstr>Phishing Email Example</vt:lpstr>
      <vt:lpstr>How MFA Works</vt:lpstr>
      <vt:lpstr>MFA Demonstration</vt:lpstr>
      <vt:lpstr>Closing &amp; Open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Trent Combs</dc:creator>
  <cp:keywords/>
  <dc:description>generated using python-pptx</dc:description>
  <cp:lastModifiedBy>Trent Combs</cp:lastModifiedBy>
  <cp:revision>9</cp:revision>
  <dcterms:created xsi:type="dcterms:W3CDTF">2013-01-27T09:14:16Z</dcterms:created>
  <dcterms:modified xsi:type="dcterms:W3CDTF">2025-11-15T04:42:34Z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0fced4a-3984-47b4-95ec-7227f70d4949_Enabled">
    <vt:lpwstr>true</vt:lpwstr>
  </property>
  <property fmtid="{D5CDD505-2E9C-101B-9397-08002B2CF9AE}" pid="3" name="MSIP_Label_30fced4a-3984-47b4-95ec-7227f70d4949_SetDate">
    <vt:lpwstr>2025-11-15T01:08:00Z</vt:lpwstr>
  </property>
  <property fmtid="{D5CDD505-2E9C-101B-9397-08002B2CF9AE}" pid="4" name="MSIP_Label_30fced4a-3984-47b4-95ec-7227f70d4949_Method">
    <vt:lpwstr>Standard</vt:lpwstr>
  </property>
  <property fmtid="{D5CDD505-2E9C-101B-9397-08002B2CF9AE}" pid="5" name="MSIP_Label_30fced4a-3984-47b4-95ec-7227f70d4949_Name">
    <vt:lpwstr>defa4170-0d19-0005-0003-bc88714345d2</vt:lpwstr>
  </property>
  <property fmtid="{D5CDD505-2E9C-101B-9397-08002B2CF9AE}" pid="6" name="MSIP_Label_30fced4a-3984-47b4-95ec-7227f70d4949_SiteId">
    <vt:lpwstr>dea33525-9e45-465c-812e-a55b07d0dac4</vt:lpwstr>
  </property>
  <property fmtid="{D5CDD505-2E9C-101B-9397-08002B2CF9AE}" pid="7" name="MSIP_Label_30fced4a-3984-47b4-95ec-7227f70d4949_ActionId">
    <vt:lpwstr>0ce13ed3-ab29-42cd-8fd7-a94a722e7d43</vt:lpwstr>
  </property>
  <property fmtid="{D5CDD505-2E9C-101B-9397-08002B2CF9AE}" pid="8" name="MSIP_Label_30fced4a-3984-47b4-95ec-7227f70d4949_ContentBits">
    <vt:lpwstr>0</vt:lpwstr>
  </property>
  <property fmtid="{D5CDD505-2E9C-101B-9397-08002B2CF9AE}" pid="9" name="MSIP_Label_30fced4a-3984-47b4-95ec-7227f70d4949_Tag">
    <vt:lpwstr>10, 3, 0, 1</vt:lpwstr>
  </property>
</Properties>
</file>